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notesMasterIdLst>
    <p:notesMasterId r:id="rId11"/>
  </p:notesMasterIdLst>
  <p:sldIdLst>
    <p:sldId id="256" r:id="rId2"/>
    <p:sldId id="258" r:id="rId3"/>
    <p:sldId id="257" r:id="rId4"/>
    <p:sldId id="259" r:id="rId5"/>
    <p:sldId id="263" r:id="rId6"/>
    <p:sldId id="260" r:id="rId7"/>
    <p:sldId id="264"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66A75-C0A6-4186-94E3-97E9C2615266}" v="30" dt="2023-11-18T18:38:23.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3777" autoAdjust="0"/>
  </p:normalViewPr>
  <p:slideViewPr>
    <p:cSldViewPr snapToGrid="0">
      <p:cViewPr varScale="1">
        <p:scale>
          <a:sx n="117" d="100"/>
          <a:sy n="117" d="100"/>
        </p:scale>
        <p:origin x="1908" y="10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any Roberts" userId="9636a04d-2c56-408b-8cc0-35c66b9c0736" providerId="ADAL" clId="{5F866A75-C0A6-4186-94E3-97E9C2615266}"/>
    <pc:docChg chg="custSel addSld modSld">
      <pc:chgData name="Brittany Roberts" userId="9636a04d-2c56-408b-8cc0-35c66b9c0736" providerId="ADAL" clId="{5F866A75-C0A6-4186-94E3-97E9C2615266}" dt="2023-11-18T18:38:23.087" v="1674"/>
      <pc:docMkLst>
        <pc:docMk/>
      </pc:docMkLst>
      <pc:sldChg chg="addSp delSp modSp mod modTransition modAnim">
        <pc:chgData name="Brittany Roberts" userId="9636a04d-2c56-408b-8cc0-35c66b9c0736" providerId="ADAL" clId="{5F866A75-C0A6-4186-94E3-97E9C2615266}" dt="2023-11-18T18:23:53.562" v="1668"/>
        <pc:sldMkLst>
          <pc:docMk/>
          <pc:sldMk cId="753200358" sldId="256"/>
        </pc:sldMkLst>
        <pc:spChg chg="mod">
          <ac:chgData name="Brittany Roberts" userId="9636a04d-2c56-408b-8cc0-35c66b9c0736" providerId="ADAL" clId="{5F866A75-C0A6-4186-94E3-97E9C2615266}" dt="2023-11-18T17:08:56.120" v="1115"/>
          <ac:spMkLst>
            <pc:docMk/>
            <pc:sldMk cId="753200358" sldId="256"/>
            <ac:spMk id="2" creationId="{0102DC98-A33B-67EA-B704-C669D422C8AF}"/>
          </ac:spMkLst>
        </pc:spChg>
        <pc:spChg chg="mod">
          <ac:chgData name="Brittany Roberts" userId="9636a04d-2c56-408b-8cc0-35c66b9c0736" providerId="ADAL" clId="{5F866A75-C0A6-4186-94E3-97E9C2615266}" dt="2023-11-18T17:08:56.120" v="1115"/>
          <ac:spMkLst>
            <pc:docMk/>
            <pc:sldMk cId="753200358" sldId="256"/>
            <ac:spMk id="3" creationId="{E2FE8432-F27C-A1D9-C520-427DF21F83DB}"/>
          </ac:spMkLst>
        </pc:spChg>
        <pc:picChg chg="add del mod">
          <ac:chgData name="Brittany Roberts" userId="9636a04d-2c56-408b-8cc0-35c66b9c0736" providerId="ADAL" clId="{5F866A75-C0A6-4186-94E3-97E9C2615266}" dt="2023-11-18T17:43:24.161" v="1318"/>
          <ac:picMkLst>
            <pc:docMk/>
            <pc:sldMk cId="753200358" sldId="256"/>
            <ac:picMk id="10" creationId="{EDE0F6B8-C10C-4279-046D-604D8F6C9ADA}"/>
          </ac:picMkLst>
        </pc:picChg>
        <pc:picChg chg="add del mod">
          <ac:chgData name="Brittany Roberts" userId="9636a04d-2c56-408b-8cc0-35c66b9c0736" providerId="ADAL" clId="{5F866A75-C0A6-4186-94E3-97E9C2615266}" dt="2023-11-18T18:10:25.271" v="1429"/>
          <ac:picMkLst>
            <pc:docMk/>
            <pc:sldMk cId="753200358" sldId="256"/>
            <ac:picMk id="13" creationId="{304041C3-0AFC-2F0C-B760-EB7FC1D7875C}"/>
          </ac:picMkLst>
        </pc:picChg>
        <pc:picChg chg="add mod">
          <ac:chgData name="Brittany Roberts" userId="9636a04d-2c56-408b-8cc0-35c66b9c0736" providerId="ADAL" clId="{5F866A75-C0A6-4186-94E3-97E9C2615266}" dt="2023-11-18T18:23:53.562" v="1668"/>
          <ac:picMkLst>
            <pc:docMk/>
            <pc:sldMk cId="753200358" sldId="256"/>
            <ac:picMk id="19" creationId="{B0565869-5C33-4EF5-7A24-4D27031C04C9}"/>
          </ac:picMkLst>
        </pc:picChg>
      </pc:sldChg>
      <pc:sldChg chg="addSp delSp modSp mod modTransition modAnim modNotesTx">
        <pc:chgData name="Brittany Roberts" userId="9636a04d-2c56-408b-8cc0-35c66b9c0736" providerId="ADAL" clId="{5F866A75-C0A6-4186-94E3-97E9C2615266}" dt="2023-11-18T18:23:53.562" v="1668"/>
        <pc:sldMkLst>
          <pc:docMk/>
          <pc:sldMk cId="3958142000" sldId="257"/>
        </pc:sldMkLst>
        <pc:spChg chg="mod">
          <ac:chgData name="Brittany Roberts" userId="9636a04d-2c56-408b-8cc0-35c66b9c0736" providerId="ADAL" clId="{5F866A75-C0A6-4186-94E3-97E9C2615266}" dt="2023-11-18T17:31:28.642" v="1315" actId="20577"/>
          <ac:spMkLst>
            <pc:docMk/>
            <pc:sldMk cId="3958142000" sldId="257"/>
            <ac:spMk id="2" creationId="{112D4F83-2C9B-E708-28AC-6833803E1684}"/>
          </ac:spMkLst>
        </pc:spChg>
        <pc:spChg chg="mod">
          <ac:chgData name="Brittany Roberts" userId="9636a04d-2c56-408b-8cc0-35c66b9c0736" providerId="ADAL" clId="{5F866A75-C0A6-4186-94E3-97E9C2615266}" dt="2023-11-18T17:08:56.330" v="1116" actId="27636"/>
          <ac:spMkLst>
            <pc:docMk/>
            <pc:sldMk cId="3958142000" sldId="257"/>
            <ac:spMk id="3" creationId="{1C5908B3-06AC-7F6A-C4F2-8EEF5B63DFD6}"/>
          </ac:spMkLst>
        </pc:spChg>
        <pc:picChg chg="add del mod">
          <ac:chgData name="Brittany Roberts" userId="9636a04d-2c56-408b-8cc0-35c66b9c0736" providerId="ADAL" clId="{5F866A75-C0A6-4186-94E3-97E9C2615266}" dt="2023-11-18T17:43:24.161" v="1318"/>
          <ac:picMkLst>
            <pc:docMk/>
            <pc:sldMk cId="3958142000" sldId="257"/>
            <ac:picMk id="5" creationId="{3FB49A7A-B111-9569-3408-C9B6D6DC934B}"/>
          </ac:picMkLst>
        </pc:picChg>
        <pc:picChg chg="mod">
          <ac:chgData name="Brittany Roberts" userId="9636a04d-2c56-408b-8cc0-35c66b9c0736" providerId="ADAL" clId="{5F866A75-C0A6-4186-94E3-97E9C2615266}" dt="2023-11-18T17:31:40.356" v="1316" actId="1076"/>
          <ac:picMkLst>
            <pc:docMk/>
            <pc:sldMk cId="3958142000" sldId="257"/>
            <ac:picMk id="6" creationId="{7E000E4D-10E9-E55A-BE38-D5908B3555EC}"/>
          </ac:picMkLst>
        </pc:picChg>
        <pc:picChg chg="add del mod">
          <ac:chgData name="Brittany Roberts" userId="9636a04d-2c56-408b-8cc0-35c66b9c0736" providerId="ADAL" clId="{5F866A75-C0A6-4186-94E3-97E9C2615266}" dt="2023-11-18T18:10:25.271" v="1429"/>
          <ac:picMkLst>
            <pc:docMk/>
            <pc:sldMk cId="3958142000" sldId="257"/>
            <ac:picMk id="8" creationId="{0F4B8D9A-614B-EB34-1429-F8A1940ACAD2}"/>
          </ac:picMkLst>
        </pc:picChg>
        <pc:picChg chg="add mod">
          <ac:chgData name="Brittany Roberts" userId="9636a04d-2c56-408b-8cc0-35c66b9c0736" providerId="ADAL" clId="{5F866A75-C0A6-4186-94E3-97E9C2615266}" dt="2023-11-18T18:23:53.562" v="1668"/>
          <ac:picMkLst>
            <pc:docMk/>
            <pc:sldMk cId="3958142000" sldId="257"/>
            <ac:picMk id="12" creationId="{5999AD70-7F43-F12A-E251-598F2539034F}"/>
          </ac:picMkLst>
        </pc:picChg>
      </pc:sldChg>
      <pc:sldChg chg="addSp delSp modSp mod modTransition modAnim">
        <pc:chgData name="Brittany Roberts" userId="9636a04d-2c56-408b-8cc0-35c66b9c0736" providerId="ADAL" clId="{5F866A75-C0A6-4186-94E3-97E9C2615266}" dt="2023-11-18T18:23:53.562" v="1668"/>
        <pc:sldMkLst>
          <pc:docMk/>
          <pc:sldMk cId="149762152" sldId="258"/>
        </pc:sldMkLst>
        <pc:spChg chg="mod">
          <ac:chgData name="Brittany Roberts" userId="9636a04d-2c56-408b-8cc0-35c66b9c0736" providerId="ADAL" clId="{5F866A75-C0A6-4186-94E3-97E9C2615266}" dt="2023-11-18T17:08:56.120" v="1115"/>
          <ac:spMkLst>
            <pc:docMk/>
            <pc:sldMk cId="149762152" sldId="258"/>
            <ac:spMk id="2" creationId="{CC55391F-DFBE-56E5-D17D-45398828D86C}"/>
          </ac:spMkLst>
        </pc:spChg>
        <pc:spChg chg="mod">
          <ac:chgData name="Brittany Roberts" userId="9636a04d-2c56-408b-8cc0-35c66b9c0736" providerId="ADAL" clId="{5F866A75-C0A6-4186-94E3-97E9C2615266}" dt="2023-11-18T17:31:19.748" v="1295" actId="20577"/>
          <ac:spMkLst>
            <pc:docMk/>
            <pc:sldMk cId="149762152" sldId="258"/>
            <ac:spMk id="3" creationId="{359762DB-76B3-A7BE-BD28-914D68D6842C}"/>
          </ac:spMkLst>
        </pc:spChg>
        <pc:picChg chg="add del mod">
          <ac:chgData name="Brittany Roberts" userId="9636a04d-2c56-408b-8cc0-35c66b9c0736" providerId="ADAL" clId="{5F866A75-C0A6-4186-94E3-97E9C2615266}" dt="2023-11-18T17:43:24.161" v="1318"/>
          <ac:picMkLst>
            <pc:docMk/>
            <pc:sldMk cId="149762152" sldId="258"/>
            <ac:picMk id="6" creationId="{A188017C-8316-B208-7E3D-A9B00302475F}"/>
          </ac:picMkLst>
        </pc:picChg>
        <pc:picChg chg="add del mod">
          <ac:chgData name="Brittany Roberts" userId="9636a04d-2c56-408b-8cc0-35c66b9c0736" providerId="ADAL" clId="{5F866A75-C0A6-4186-94E3-97E9C2615266}" dt="2023-11-18T18:10:25.271" v="1429"/>
          <ac:picMkLst>
            <pc:docMk/>
            <pc:sldMk cId="149762152" sldId="258"/>
            <ac:picMk id="8" creationId="{8A19A79A-2034-F6FE-55E4-AFD87ACB1304}"/>
          </ac:picMkLst>
        </pc:picChg>
        <pc:picChg chg="add mod">
          <ac:chgData name="Brittany Roberts" userId="9636a04d-2c56-408b-8cc0-35c66b9c0736" providerId="ADAL" clId="{5F866A75-C0A6-4186-94E3-97E9C2615266}" dt="2023-11-18T18:23:53.562" v="1668"/>
          <ac:picMkLst>
            <pc:docMk/>
            <pc:sldMk cId="149762152" sldId="258"/>
            <ac:picMk id="12" creationId="{2418D23D-EC96-5E16-1D4B-5D27B18EC1A6}"/>
          </ac:picMkLst>
        </pc:picChg>
      </pc:sldChg>
      <pc:sldChg chg="addSp delSp modSp mod modTransition modAnim modNotesTx">
        <pc:chgData name="Brittany Roberts" userId="9636a04d-2c56-408b-8cc0-35c66b9c0736" providerId="ADAL" clId="{5F866A75-C0A6-4186-94E3-97E9C2615266}" dt="2023-11-18T18:29:00.264" v="1670"/>
        <pc:sldMkLst>
          <pc:docMk/>
          <pc:sldMk cId="523860694" sldId="259"/>
        </pc:sldMkLst>
        <pc:spChg chg="mod">
          <ac:chgData name="Brittany Roberts" userId="9636a04d-2c56-408b-8cc0-35c66b9c0736" providerId="ADAL" clId="{5F866A75-C0A6-4186-94E3-97E9C2615266}" dt="2023-11-18T17:29:56.414" v="1277" actId="20577"/>
          <ac:spMkLst>
            <pc:docMk/>
            <pc:sldMk cId="523860694" sldId="259"/>
            <ac:spMk id="2" creationId="{F26BAAF8-E8C8-B86D-5033-A327B22850AD}"/>
          </ac:spMkLst>
        </pc:spChg>
        <pc:spChg chg="mod">
          <ac:chgData name="Brittany Roberts" userId="9636a04d-2c56-408b-8cc0-35c66b9c0736" providerId="ADAL" clId="{5F866A75-C0A6-4186-94E3-97E9C2615266}" dt="2023-11-18T17:45:52.345" v="1360" actId="20577"/>
          <ac:spMkLst>
            <pc:docMk/>
            <pc:sldMk cId="523860694" sldId="259"/>
            <ac:spMk id="3" creationId="{45F5A822-B641-7CE1-6FC7-56D4906FB1D5}"/>
          </ac:spMkLst>
        </pc:spChg>
        <pc:spChg chg="mod">
          <ac:chgData name="Brittany Roberts" userId="9636a04d-2c56-408b-8cc0-35c66b9c0736" providerId="ADAL" clId="{5F866A75-C0A6-4186-94E3-97E9C2615266}" dt="2023-11-18T18:11:51.666" v="1432" actId="1076"/>
          <ac:spMkLst>
            <pc:docMk/>
            <pc:sldMk cId="523860694" sldId="259"/>
            <ac:spMk id="7" creationId="{5B2FE578-4779-61E4-B46F-27C9C8CB4103}"/>
          </ac:spMkLst>
        </pc:spChg>
        <pc:spChg chg="add mod">
          <ac:chgData name="Brittany Roberts" userId="9636a04d-2c56-408b-8cc0-35c66b9c0736" providerId="ADAL" clId="{5F866A75-C0A6-4186-94E3-97E9C2615266}" dt="2023-11-18T17:09:17.412" v="1122" actId="1076"/>
          <ac:spMkLst>
            <pc:docMk/>
            <pc:sldMk cId="523860694" sldId="259"/>
            <ac:spMk id="8" creationId="{95AD1591-9CE6-04AB-CFFA-E05EBDD5053D}"/>
          </ac:spMkLst>
        </pc:spChg>
        <pc:picChg chg="add del mod">
          <ac:chgData name="Brittany Roberts" userId="9636a04d-2c56-408b-8cc0-35c66b9c0736" providerId="ADAL" clId="{5F866A75-C0A6-4186-94E3-97E9C2615266}" dt="2023-11-18T17:43:24.161" v="1318"/>
          <ac:picMkLst>
            <pc:docMk/>
            <pc:sldMk cId="523860694" sldId="259"/>
            <ac:picMk id="5" creationId="{9A006058-FCF5-B3A3-180E-334224519AA4}"/>
          </ac:picMkLst>
        </pc:picChg>
        <pc:picChg chg="mod">
          <ac:chgData name="Brittany Roberts" userId="9636a04d-2c56-408b-8cc0-35c66b9c0736" providerId="ADAL" clId="{5F866A75-C0A6-4186-94E3-97E9C2615266}" dt="2023-11-18T17:09:11.981" v="1121" actId="1076"/>
          <ac:picMkLst>
            <pc:docMk/>
            <pc:sldMk cId="523860694" sldId="259"/>
            <ac:picMk id="6" creationId="{C9C85645-743E-ADF9-0C42-6A9643D3691B}"/>
          </ac:picMkLst>
        </pc:picChg>
        <pc:picChg chg="add del mod">
          <ac:chgData name="Brittany Roberts" userId="9636a04d-2c56-408b-8cc0-35c66b9c0736" providerId="ADAL" clId="{5F866A75-C0A6-4186-94E3-97E9C2615266}" dt="2023-11-18T18:10:25.271" v="1429"/>
          <ac:picMkLst>
            <pc:docMk/>
            <pc:sldMk cId="523860694" sldId="259"/>
            <ac:picMk id="10" creationId="{ACA661E2-A3F3-6A50-E392-8EDF74008B90}"/>
          </ac:picMkLst>
        </pc:picChg>
        <pc:picChg chg="add del mod">
          <ac:chgData name="Brittany Roberts" userId="9636a04d-2c56-408b-8cc0-35c66b9c0736" providerId="ADAL" clId="{5F866A75-C0A6-4186-94E3-97E9C2615266}" dt="2023-11-18T18:24:04.166" v="1669"/>
          <ac:picMkLst>
            <pc:docMk/>
            <pc:sldMk cId="523860694" sldId="259"/>
            <ac:picMk id="14" creationId="{CC5BEEB0-3D88-1F07-D508-C1AAAB23A8CA}"/>
          </ac:picMkLst>
        </pc:picChg>
        <pc:picChg chg="add mod">
          <ac:chgData name="Brittany Roberts" userId="9636a04d-2c56-408b-8cc0-35c66b9c0736" providerId="ADAL" clId="{5F866A75-C0A6-4186-94E3-97E9C2615266}" dt="2023-11-18T18:29:00.264" v="1670"/>
          <ac:picMkLst>
            <pc:docMk/>
            <pc:sldMk cId="523860694" sldId="259"/>
            <ac:picMk id="19" creationId="{01434962-3E06-EFCC-28B4-1E73FB8F9B6A}"/>
          </ac:picMkLst>
        </pc:picChg>
      </pc:sldChg>
      <pc:sldChg chg="addSp delSp modSp mod modTransition modAnim modNotesTx">
        <pc:chgData name="Brittany Roberts" userId="9636a04d-2c56-408b-8cc0-35c66b9c0736" providerId="ADAL" clId="{5F866A75-C0A6-4186-94E3-97E9C2615266}" dt="2023-11-18T18:38:23.087" v="1674"/>
        <pc:sldMkLst>
          <pc:docMk/>
          <pc:sldMk cId="4241724589" sldId="260"/>
        </pc:sldMkLst>
        <pc:spChg chg="mod">
          <ac:chgData name="Brittany Roberts" userId="9636a04d-2c56-408b-8cc0-35c66b9c0736" providerId="ADAL" clId="{5F866A75-C0A6-4186-94E3-97E9C2615266}" dt="2023-11-18T17:08:56.120" v="1115"/>
          <ac:spMkLst>
            <pc:docMk/>
            <pc:sldMk cId="4241724589" sldId="260"/>
            <ac:spMk id="2" creationId="{BB037ED5-6A81-7BE5-80A6-0178196A3BD0}"/>
          </ac:spMkLst>
        </pc:spChg>
        <pc:spChg chg="mod">
          <ac:chgData name="Brittany Roberts" userId="9636a04d-2c56-408b-8cc0-35c66b9c0736" providerId="ADAL" clId="{5F866A75-C0A6-4186-94E3-97E9C2615266}" dt="2023-11-18T18:17:09.718" v="1486" actId="5793"/>
          <ac:spMkLst>
            <pc:docMk/>
            <pc:sldMk cId="4241724589" sldId="260"/>
            <ac:spMk id="3" creationId="{FD4DA9C8-8CA0-BDC2-BF67-A6E060FCFE4C}"/>
          </ac:spMkLst>
        </pc:spChg>
        <pc:spChg chg="del">
          <ac:chgData name="Brittany Roberts" userId="9636a04d-2c56-408b-8cc0-35c66b9c0736" providerId="ADAL" clId="{5F866A75-C0A6-4186-94E3-97E9C2615266}" dt="2023-11-18T16:22:59.660" v="563" actId="931"/>
          <ac:spMkLst>
            <pc:docMk/>
            <pc:sldMk cId="4241724589" sldId="260"/>
            <ac:spMk id="4" creationId="{C04E5D4A-0E72-0196-E232-8938A7E47C37}"/>
          </ac:spMkLst>
        </pc:spChg>
        <pc:spChg chg="add del mod">
          <ac:chgData name="Brittany Roberts" userId="9636a04d-2c56-408b-8cc0-35c66b9c0736" providerId="ADAL" clId="{5F866A75-C0A6-4186-94E3-97E9C2615266}" dt="2023-11-18T16:38:51.644" v="721" actId="931"/>
          <ac:spMkLst>
            <pc:docMk/>
            <pc:sldMk cId="4241724589" sldId="260"/>
            <ac:spMk id="8" creationId="{E0CA6715-22B2-C1BA-5318-8C0E53043EF8}"/>
          </ac:spMkLst>
        </pc:spChg>
        <pc:spChg chg="add mod">
          <ac:chgData name="Brittany Roberts" userId="9636a04d-2c56-408b-8cc0-35c66b9c0736" providerId="ADAL" clId="{5F866A75-C0A6-4186-94E3-97E9C2615266}" dt="2023-11-18T18:13:00.380" v="1445" actId="1076"/>
          <ac:spMkLst>
            <pc:docMk/>
            <pc:sldMk cId="4241724589" sldId="260"/>
            <ac:spMk id="9" creationId="{B327C374-048C-2F08-6152-B874DEE1CBCC}"/>
          </ac:spMkLst>
        </pc:spChg>
        <pc:picChg chg="add del mod">
          <ac:chgData name="Brittany Roberts" userId="9636a04d-2c56-408b-8cc0-35c66b9c0736" providerId="ADAL" clId="{5F866A75-C0A6-4186-94E3-97E9C2615266}" dt="2023-11-18T17:43:24.161" v="1318"/>
          <ac:picMkLst>
            <pc:docMk/>
            <pc:sldMk cId="4241724589" sldId="260"/>
            <ac:picMk id="5" creationId="{2B28F4DA-0853-2D87-6FEC-1FAEE8D68E47}"/>
          </ac:picMkLst>
        </pc:picChg>
        <pc:picChg chg="add del mod">
          <ac:chgData name="Brittany Roberts" userId="9636a04d-2c56-408b-8cc0-35c66b9c0736" providerId="ADAL" clId="{5F866A75-C0A6-4186-94E3-97E9C2615266}" dt="2023-11-18T16:38:47.460" v="720" actId="21"/>
          <ac:picMkLst>
            <pc:docMk/>
            <pc:sldMk cId="4241724589" sldId="260"/>
            <ac:picMk id="6" creationId="{0C07F213-FA60-D5F0-1797-B2F5B1B80C60}"/>
          </ac:picMkLst>
        </pc:picChg>
        <pc:picChg chg="add del mod">
          <ac:chgData name="Brittany Roberts" userId="9636a04d-2c56-408b-8cc0-35c66b9c0736" providerId="ADAL" clId="{5F866A75-C0A6-4186-94E3-97E9C2615266}" dt="2023-11-18T18:10:25.271" v="1429"/>
          <ac:picMkLst>
            <pc:docMk/>
            <pc:sldMk cId="4241724589" sldId="260"/>
            <ac:picMk id="7" creationId="{4C48A2D0-601F-42D7-99D9-BD745DC69115}"/>
          </ac:picMkLst>
        </pc:picChg>
        <pc:picChg chg="add mod">
          <ac:chgData name="Brittany Roberts" userId="9636a04d-2c56-408b-8cc0-35c66b9c0736" providerId="ADAL" clId="{5F866A75-C0A6-4186-94E3-97E9C2615266}" dt="2023-11-18T17:08:56.120" v="1115"/>
          <ac:picMkLst>
            <pc:docMk/>
            <pc:sldMk cId="4241724589" sldId="260"/>
            <ac:picMk id="10" creationId="{87236917-9FC5-4EA6-A4BB-2D42BF51BC35}"/>
          </ac:picMkLst>
        </pc:picChg>
        <pc:picChg chg="add mod">
          <ac:chgData name="Brittany Roberts" userId="9636a04d-2c56-408b-8cc0-35c66b9c0736" providerId="ADAL" clId="{5F866A75-C0A6-4186-94E3-97E9C2615266}" dt="2023-11-18T18:38:23.087" v="1674"/>
          <ac:picMkLst>
            <pc:docMk/>
            <pc:sldMk cId="4241724589" sldId="260"/>
            <ac:picMk id="12" creationId="{EC0C60DF-9B10-899C-88D8-F41DFBFB15B1}"/>
          </ac:picMkLst>
        </pc:picChg>
      </pc:sldChg>
      <pc:sldChg chg="addSp delSp modSp mod modTransition modAnim">
        <pc:chgData name="Brittany Roberts" userId="9636a04d-2c56-408b-8cc0-35c66b9c0736" providerId="ADAL" clId="{5F866A75-C0A6-4186-94E3-97E9C2615266}" dt="2023-11-18T18:38:23.087" v="1674"/>
        <pc:sldMkLst>
          <pc:docMk/>
          <pc:sldMk cId="3196260177" sldId="261"/>
        </pc:sldMkLst>
        <pc:spChg chg="mod">
          <ac:chgData name="Brittany Roberts" userId="9636a04d-2c56-408b-8cc0-35c66b9c0736" providerId="ADAL" clId="{5F866A75-C0A6-4186-94E3-97E9C2615266}" dt="2023-11-18T17:08:56.120" v="1115"/>
          <ac:spMkLst>
            <pc:docMk/>
            <pc:sldMk cId="3196260177" sldId="261"/>
            <ac:spMk id="2" creationId="{15D65005-3151-8255-0DA6-8FDB78E25B02}"/>
          </ac:spMkLst>
        </pc:spChg>
        <pc:spChg chg="del mod">
          <ac:chgData name="Brittany Roberts" userId="9636a04d-2c56-408b-8cc0-35c66b9c0736" providerId="ADAL" clId="{5F866A75-C0A6-4186-94E3-97E9C2615266}" dt="2023-11-18T16:59:00.947" v="858" actId="3680"/>
          <ac:spMkLst>
            <pc:docMk/>
            <pc:sldMk cId="3196260177" sldId="261"/>
            <ac:spMk id="3" creationId="{DE8A8786-2142-50C6-24A4-FA80AD0C1BF4}"/>
          </ac:spMkLst>
        </pc:spChg>
        <pc:graphicFrameChg chg="add mod ord modGraphic">
          <ac:chgData name="Brittany Roberts" userId="9636a04d-2c56-408b-8cc0-35c66b9c0736" providerId="ADAL" clId="{5F866A75-C0A6-4186-94E3-97E9C2615266}" dt="2023-11-18T17:10:34.946" v="1134" actId="1076"/>
          <ac:graphicFrameMkLst>
            <pc:docMk/>
            <pc:sldMk cId="3196260177" sldId="261"/>
            <ac:graphicFrameMk id="4" creationId="{9196D8F5-147A-1803-6A6A-7BF241680CBF}"/>
          </ac:graphicFrameMkLst>
        </pc:graphicFrameChg>
        <pc:picChg chg="add del mod">
          <ac:chgData name="Brittany Roberts" userId="9636a04d-2c56-408b-8cc0-35c66b9c0736" providerId="ADAL" clId="{5F866A75-C0A6-4186-94E3-97E9C2615266}" dt="2023-11-18T17:43:24.161" v="1318"/>
          <ac:picMkLst>
            <pc:docMk/>
            <pc:sldMk cId="3196260177" sldId="261"/>
            <ac:picMk id="5" creationId="{EE5C6BBB-5C57-3DA6-A4B2-334B4890517E}"/>
          </ac:picMkLst>
        </pc:picChg>
        <pc:picChg chg="add del mod">
          <ac:chgData name="Brittany Roberts" userId="9636a04d-2c56-408b-8cc0-35c66b9c0736" providerId="ADAL" clId="{5F866A75-C0A6-4186-94E3-97E9C2615266}" dt="2023-11-18T18:10:25.271" v="1429"/>
          <ac:picMkLst>
            <pc:docMk/>
            <pc:sldMk cId="3196260177" sldId="261"/>
            <ac:picMk id="10" creationId="{94571183-F508-0BB0-2E86-46A0AF522C0F}"/>
          </ac:picMkLst>
        </pc:picChg>
        <pc:picChg chg="add mod">
          <ac:chgData name="Brittany Roberts" userId="9636a04d-2c56-408b-8cc0-35c66b9c0736" providerId="ADAL" clId="{5F866A75-C0A6-4186-94E3-97E9C2615266}" dt="2023-11-18T18:38:23.087" v="1674"/>
          <ac:picMkLst>
            <pc:docMk/>
            <pc:sldMk cId="3196260177" sldId="261"/>
            <ac:picMk id="13" creationId="{2A18C494-26DE-497A-A40B-C1C9E96C0285}"/>
          </ac:picMkLst>
        </pc:picChg>
      </pc:sldChg>
      <pc:sldChg chg="addSp delSp modSp modTransition modAnim">
        <pc:chgData name="Brittany Roberts" userId="9636a04d-2c56-408b-8cc0-35c66b9c0736" providerId="ADAL" clId="{5F866A75-C0A6-4186-94E3-97E9C2615266}" dt="2023-11-18T18:38:23.087" v="1674"/>
        <pc:sldMkLst>
          <pc:docMk/>
          <pc:sldMk cId="3769179769" sldId="262"/>
        </pc:sldMkLst>
        <pc:spChg chg="mod">
          <ac:chgData name="Brittany Roberts" userId="9636a04d-2c56-408b-8cc0-35c66b9c0736" providerId="ADAL" clId="{5F866A75-C0A6-4186-94E3-97E9C2615266}" dt="2023-11-18T17:08:56.120" v="1115"/>
          <ac:spMkLst>
            <pc:docMk/>
            <pc:sldMk cId="3769179769" sldId="262"/>
            <ac:spMk id="2" creationId="{0900372E-CE17-43E8-530E-C838DB0EEC2C}"/>
          </ac:spMkLst>
        </pc:spChg>
        <pc:spChg chg="mod">
          <ac:chgData name="Brittany Roberts" userId="9636a04d-2c56-408b-8cc0-35c66b9c0736" providerId="ADAL" clId="{5F866A75-C0A6-4186-94E3-97E9C2615266}" dt="2023-11-18T17:08:56.120" v="1115"/>
          <ac:spMkLst>
            <pc:docMk/>
            <pc:sldMk cId="3769179769" sldId="262"/>
            <ac:spMk id="3" creationId="{4DDCC842-A3DE-35D8-E781-457B916EBF93}"/>
          </ac:spMkLst>
        </pc:spChg>
        <pc:picChg chg="add del mod">
          <ac:chgData name="Brittany Roberts" userId="9636a04d-2c56-408b-8cc0-35c66b9c0736" providerId="ADAL" clId="{5F866A75-C0A6-4186-94E3-97E9C2615266}" dt="2023-11-18T18:10:25.271" v="1429"/>
          <ac:picMkLst>
            <pc:docMk/>
            <pc:sldMk cId="3769179769" sldId="262"/>
            <ac:picMk id="5" creationId="{89CE631B-A8BA-40C8-69A6-412C6E175CA1}"/>
          </ac:picMkLst>
        </pc:picChg>
        <pc:picChg chg="add mod">
          <ac:chgData name="Brittany Roberts" userId="9636a04d-2c56-408b-8cc0-35c66b9c0736" providerId="ADAL" clId="{5F866A75-C0A6-4186-94E3-97E9C2615266}" dt="2023-11-18T18:38:23.087" v="1674"/>
          <ac:picMkLst>
            <pc:docMk/>
            <pc:sldMk cId="3769179769" sldId="262"/>
            <ac:picMk id="11" creationId="{D5D2C532-9DF0-62DC-46F1-92AE774BBD54}"/>
          </ac:picMkLst>
        </pc:picChg>
      </pc:sldChg>
      <pc:sldChg chg="addSp delSp modSp mod modTransition modAnim modNotesTx">
        <pc:chgData name="Brittany Roberts" userId="9636a04d-2c56-408b-8cc0-35c66b9c0736" providerId="ADAL" clId="{5F866A75-C0A6-4186-94E3-97E9C2615266}" dt="2023-11-18T18:38:23.087" v="1674"/>
        <pc:sldMkLst>
          <pc:docMk/>
          <pc:sldMk cId="450241255" sldId="263"/>
        </pc:sldMkLst>
        <pc:spChg chg="mod">
          <ac:chgData name="Brittany Roberts" userId="9636a04d-2c56-408b-8cc0-35c66b9c0736" providerId="ADAL" clId="{5F866A75-C0A6-4186-94E3-97E9C2615266}" dt="2023-11-18T17:08:56.120" v="1115"/>
          <ac:spMkLst>
            <pc:docMk/>
            <pc:sldMk cId="450241255" sldId="263"/>
            <ac:spMk id="2" creationId="{8E29A56F-F772-9F6D-6D2A-7759F614C6DE}"/>
          </ac:spMkLst>
        </pc:spChg>
        <pc:spChg chg="mod">
          <ac:chgData name="Brittany Roberts" userId="9636a04d-2c56-408b-8cc0-35c66b9c0736" providerId="ADAL" clId="{5F866A75-C0A6-4186-94E3-97E9C2615266}" dt="2023-11-18T18:16:50.967" v="1475" actId="27636"/>
          <ac:spMkLst>
            <pc:docMk/>
            <pc:sldMk cId="450241255" sldId="263"/>
            <ac:spMk id="3" creationId="{6A7505EB-E01C-7999-8742-9B2127DCD675}"/>
          </ac:spMkLst>
        </pc:spChg>
        <pc:spChg chg="del">
          <ac:chgData name="Brittany Roberts" userId="9636a04d-2c56-408b-8cc0-35c66b9c0736" providerId="ADAL" clId="{5F866A75-C0A6-4186-94E3-97E9C2615266}" dt="2023-11-18T16:13:53.346" v="262" actId="931"/>
          <ac:spMkLst>
            <pc:docMk/>
            <pc:sldMk cId="450241255" sldId="263"/>
            <ac:spMk id="4" creationId="{2B8DF1EF-A674-0A97-B22D-420D03429522}"/>
          </ac:spMkLst>
        </pc:spChg>
        <pc:spChg chg="add mod">
          <ac:chgData name="Brittany Roberts" userId="9636a04d-2c56-408b-8cc0-35c66b9c0736" providerId="ADAL" clId="{5F866A75-C0A6-4186-94E3-97E9C2615266}" dt="2023-11-18T18:12:01.882" v="1433" actId="1076"/>
          <ac:spMkLst>
            <pc:docMk/>
            <pc:sldMk cId="450241255" sldId="263"/>
            <ac:spMk id="7" creationId="{125A6DAC-A9CC-5A21-A8F8-3D52F93B50DD}"/>
          </ac:spMkLst>
        </pc:spChg>
        <pc:picChg chg="add del mod">
          <ac:chgData name="Brittany Roberts" userId="9636a04d-2c56-408b-8cc0-35c66b9c0736" providerId="ADAL" clId="{5F866A75-C0A6-4186-94E3-97E9C2615266}" dt="2023-11-18T17:43:24.161" v="1318"/>
          <ac:picMkLst>
            <pc:docMk/>
            <pc:sldMk cId="450241255" sldId="263"/>
            <ac:picMk id="5" creationId="{3EB7351F-AF4E-3505-B707-59C3CF137F34}"/>
          </ac:picMkLst>
        </pc:picChg>
        <pc:picChg chg="add mod">
          <ac:chgData name="Brittany Roberts" userId="9636a04d-2c56-408b-8cc0-35c66b9c0736" providerId="ADAL" clId="{5F866A75-C0A6-4186-94E3-97E9C2615266}" dt="2023-11-18T16:14:02.036" v="266" actId="14100"/>
          <ac:picMkLst>
            <pc:docMk/>
            <pc:sldMk cId="450241255" sldId="263"/>
            <ac:picMk id="6" creationId="{AA9C73C4-B56B-57A9-B73B-2CB4145188F2}"/>
          </ac:picMkLst>
        </pc:picChg>
        <pc:picChg chg="add del mod">
          <ac:chgData name="Brittany Roberts" userId="9636a04d-2c56-408b-8cc0-35c66b9c0736" providerId="ADAL" clId="{5F866A75-C0A6-4186-94E3-97E9C2615266}" dt="2023-11-18T18:10:25.271" v="1429"/>
          <ac:picMkLst>
            <pc:docMk/>
            <pc:sldMk cId="450241255" sldId="263"/>
            <ac:picMk id="9" creationId="{B3CA406E-34CC-C854-7302-3B3B287B9257}"/>
          </ac:picMkLst>
        </pc:picChg>
        <pc:picChg chg="add del mod">
          <ac:chgData name="Brittany Roberts" userId="9636a04d-2c56-408b-8cc0-35c66b9c0736" providerId="ADAL" clId="{5F866A75-C0A6-4186-94E3-97E9C2615266}" dt="2023-11-18T18:29:04.479" v="1671"/>
          <ac:picMkLst>
            <pc:docMk/>
            <pc:sldMk cId="450241255" sldId="263"/>
            <ac:picMk id="12" creationId="{94491479-3AF6-D4D3-9183-DD33F304DB9C}"/>
          </ac:picMkLst>
        </pc:picChg>
        <pc:picChg chg="add del mod">
          <ac:chgData name="Brittany Roberts" userId="9636a04d-2c56-408b-8cc0-35c66b9c0736" providerId="ADAL" clId="{5F866A75-C0A6-4186-94E3-97E9C2615266}" dt="2023-11-18T18:31:02.751" v="1673"/>
          <ac:picMkLst>
            <pc:docMk/>
            <pc:sldMk cId="450241255" sldId="263"/>
            <ac:picMk id="17" creationId="{AC5A6BC3-9DF6-E68B-B7C9-9A7266304DD8}"/>
          </ac:picMkLst>
        </pc:picChg>
        <pc:picChg chg="add mod">
          <ac:chgData name="Brittany Roberts" userId="9636a04d-2c56-408b-8cc0-35c66b9c0736" providerId="ADAL" clId="{5F866A75-C0A6-4186-94E3-97E9C2615266}" dt="2023-11-18T18:38:23.087" v="1674"/>
          <ac:picMkLst>
            <pc:docMk/>
            <pc:sldMk cId="450241255" sldId="263"/>
            <ac:picMk id="22" creationId="{C94C0215-EF04-DC5A-E4EB-B14A5AB1A445}"/>
          </ac:picMkLst>
        </pc:picChg>
      </pc:sldChg>
      <pc:sldChg chg="addSp delSp modSp new mod modTransition modAnim modNotesTx">
        <pc:chgData name="Brittany Roberts" userId="9636a04d-2c56-408b-8cc0-35c66b9c0736" providerId="ADAL" clId="{5F866A75-C0A6-4186-94E3-97E9C2615266}" dt="2023-11-18T18:38:23.087" v="1674"/>
        <pc:sldMkLst>
          <pc:docMk/>
          <pc:sldMk cId="864361501" sldId="264"/>
        </pc:sldMkLst>
        <pc:spChg chg="mod">
          <ac:chgData name="Brittany Roberts" userId="9636a04d-2c56-408b-8cc0-35c66b9c0736" providerId="ADAL" clId="{5F866A75-C0A6-4186-94E3-97E9C2615266}" dt="2023-11-18T17:08:56.120" v="1115"/>
          <ac:spMkLst>
            <pc:docMk/>
            <pc:sldMk cId="864361501" sldId="264"/>
            <ac:spMk id="2" creationId="{9AE15A66-D129-0AFE-DD11-8000017B37B9}"/>
          </ac:spMkLst>
        </pc:spChg>
        <pc:spChg chg="mod">
          <ac:chgData name="Brittany Roberts" userId="9636a04d-2c56-408b-8cc0-35c66b9c0736" providerId="ADAL" clId="{5F866A75-C0A6-4186-94E3-97E9C2615266}" dt="2023-11-18T18:17:19.788" v="1494" actId="27636"/>
          <ac:spMkLst>
            <pc:docMk/>
            <pc:sldMk cId="864361501" sldId="264"/>
            <ac:spMk id="3" creationId="{64FE6734-AC86-5724-0D05-E03EF6BC9E02}"/>
          </ac:spMkLst>
        </pc:spChg>
        <pc:spChg chg="del">
          <ac:chgData name="Brittany Roberts" userId="9636a04d-2c56-408b-8cc0-35c66b9c0736" providerId="ADAL" clId="{5F866A75-C0A6-4186-94E3-97E9C2615266}" dt="2023-11-18T16:29:47.511" v="629" actId="931"/>
          <ac:spMkLst>
            <pc:docMk/>
            <pc:sldMk cId="864361501" sldId="264"/>
            <ac:spMk id="4" creationId="{D109EE3D-18CD-0B3C-3B43-01FF796C8D9F}"/>
          </ac:spMkLst>
        </pc:spChg>
        <pc:spChg chg="add mod">
          <ac:chgData name="Brittany Roberts" userId="9636a04d-2c56-408b-8cc0-35c66b9c0736" providerId="ADAL" clId="{5F866A75-C0A6-4186-94E3-97E9C2615266}" dt="2023-11-18T18:13:47.006" v="1462" actId="1076"/>
          <ac:spMkLst>
            <pc:docMk/>
            <pc:sldMk cId="864361501" sldId="264"/>
            <ac:spMk id="10" creationId="{C95B1E74-271B-A1B2-B918-B6A9EDB4E797}"/>
          </ac:spMkLst>
        </pc:spChg>
        <pc:picChg chg="add del mod">
          <ac:chgData name="Brittany Roberts" userId="9636a04d-2c56-408b-8cc0-35c66b9c0736" providerId="ADAL" clId="{5F866A75-C0A6-4186-94E3-97E9C2615266}" dt="2023-11-18T17:43:24.161" v="1318"/>
          <ac:picMkLst>
            <pc:docMk/>
            <pc:sldMk cId="864361501" sldId="264"/>
            <ac:picMk id="5" creationId="{E9137600-0953-998F-2665-575620160574}"/>
          </ac:picMkLst>
        </pc:picChg>
        <pc:picChg chg="add mod">
          <ac:chgData name="Brittany Roberts" userId="9636a04d-2c56-408b-8cc0-35c66b9c0736" providerId="ADAL" clId="{5F866A75-C0A6-4186-94E3-97E9C2615266}" dt="2023-11-18T17:08:56.120" v="1115"/>
          <ac:picMkLst>
            <pc:docMk/>
            <pc:sldMk cId="864361501" sldId="264"/>
            <ac:picMk id="6" creationId="{BDFD016E-825D-5CDF-7656-0E848B038E0A}"/>
          </ac:picMkLst>
        </pc:picChg>
        <pc:picChg chg="add del mod">
          <ac:chgData name="Brittany Roberts" userId="9636a04d-2c56-408b-8cc0-35c66b9c0736" providerId="ADAL" clId="{5F866A75-C0A6-4186-94E3-97E9C2615266}" dt="2023-11-18T18:10:25.271" v="1429"/>
          <ac:picMkLst>
            <pc:docMk/>
            <pc:sldMk cId="864361501" sldId="264"/>
            <ac:picMk id="8" creationId="{E3190FF4-81A2-7D1F-7C57-5CB2E76D2B7C}"/>
          </ac:picMkLst>
        </pc:picChg>
        <pc:picChg chg="add mod">
          <ac:chgData name="Brittany Roberts" userId="9636a04d-2c56-408b-8cc0-35c66b9c0736" providerId="ADAL" clId="{5F866A75-C0A6-4186-94E3-97E9C2615266}" dt="2023-11-18T18:38:23.087" v="1674"/>
          <ac:picMkLst>
            <pc:docMk/>
            <pc:sldMk cId="864361501" sldId="264"/>
            <ac:picMk id="12" creationId="{96D72F63-E541-2224-CB40-106B4FEF32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5E3CE-F379-42CE-B5FC-CDCFDEA6F68F}" type="datetimeFigureOut">
              <a:rPr lang="en-US" smtClean="0"/>
              <a:t>11/18/2023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07EF2-5246-44AD-9431-BDE7BEEBCB75}" type="slidenum">
              <a:rPr lang="en-US" smtClean="0"/>
              <a:t>‹#›</a:t>
            </a:fld>
            <a:endParaRPr lang="en-US"/>
          </a:p>
        </p:txBody>
      </p:sp>
    </p:spTree>
    <p:extLst>
      <p:ext uri="{BB962C8B-B14F-4D97-AF65-F5344CB8AC3E}">
        <p14:creationId xmlns:p14="http://schemas.microsoft.com/office/powerpoint/2010/main" val="3122721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407EF2-5246-44AD-9431-BDE7BEEBCB75}" type="slidenum">
              <a:rPr lang="en-US" smtClean="0"/>
              <a:t>1</a:t>
            </a:fld>
            <a:endParaRPr lang="en-US"/>
          </a:p>
        </p:txBody>
      </p:sp>
    </p:spTree>
    <p:extLst>
      <p:ext uri="{BB962C8B-B14F-4D97-AF65-F5344CB8AC3E}">
        <p14:creationId xmlns:p14="http://schemas.microsoft.com/office/powerpoint/2010/main" val="60777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is updated quarterly. Last updated on 9/30/2023.</a:t>
            </a:r>
          </a:p>
          <a:p>
            <a:endParaRPr lang="en-US" dirty="0"/>
          </a:p>
        </p:txBody>
      </p:sp>
      <p:sp>
        <p:nvSpPr>
          <p:cNvPr id="4" name="Slide Number Placeholder 3"/>
          <p:cNvSpPr>
            <a:spLocks noGrp="1"/>
          </p:cNvSpPr>
          <p:nvPr>
            <p:ph type="sldNum" sz="quarter" idx="5"/>
          </p:nvPr>
        </p:nvSpPr>
        <p:spPr/>
        <p:txBody>
          <a:bodyPr/>
          <a:lstStyle/>
          <a:p>
            <a:fld id="{33407EF2-5246-44AD-9431-BDE7BEEBCB75}" type="slidenum">
              <a:rPr lang="en-US" smtClean="0"/>
              <a:t>3</a:t>
            </a:fld>
            <a:endParaRPr lang="en-US"/>
          </a:p>
        </p:txBody>
      </p:sp>
    </p:spTree>
    <p:extLst>
      <p:ext uri="{BB962C8B-B14F-4D97-AF65-F5344CB8AC3E}">
        <p14:creationId xmlns:p14="http://schemas.microsoft.com/office/powerpoint/2010/main" val="135964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407EF2-5246-44AD-9431-BDE7BEEBCB75}" type="slidenum">
              <a:rPr lang="en-US" smtClean="0"/>
              <a:t>4</a:t>
            </a:fld>
            <a:endParaRPr lang="en-US"/>
          </a:p>
        </p:txBody>
      </p:sp>
    </p:spTree>
    <p:extLst>
      <p:ext uri="{BB962C8B-B14F-4D97-AF65-F5344CB8AC3E}">
        <p14:creationId xmlns:p14="http://schemas.microsoft.com/office/powerpoint/2010/main" val="158092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Accuracy:</a:t>
            </a:r>
            <a:endParaRPr lang="en-US" b="0" i="0" dirty="0">
              <a:effectLst/>
              <a:latin typeface="Söhne"/>
            </a:endParaRPr>
          </a:p>
          <a:p>
            <a:pPr algn="l">
              <a:buFont typeface="+mj-lt"/>
              <a:buAutoNum type="arabicPeriod"/>
            </a:pPr>
            <a:r>
              <a:rPr lang="en-US" b="0" i="0" dirty="0">
                <a:effectLst/>
                <a:latin typeface="Söhne"/>
              </a:rPr>
              <a:t>Imagine you are a basketball player practicing free throws. Accuracy is like measuring how many shots you make out of all the shots you attempt. If you make 8 shots out of 10, your accuracy is 80%. So, in the context of a model, accuracy tells you how often your model's predictions are correct out of all the predictions it makes.</a:t>
            </a:r>
          </a:p>
          <a:p>
            <a:pPr algn="l">
              <a:buFont typeface="+mj-lt"/>
              <a:buAutoNum type="arabicPeriod"/>
            </a:pPr>
            <a:r>
              <a:rPr lang="en-US" b="1" i="0" dirty="0">
                <a:effectLst/>
                <a:latin typeface="Söhne"/>
              </a:rPr>
              <a:t>Precision:</a:t>
            </a:r>
            <a:endParaRPr lang="en-US" b="0" i="0" dirty="0">
              <a:effectLst/>
              <a:latin typeface="Söhne"/>
            </a:endParaRPr>
          </a:p>
          <a:p>
            <a:pPr algn="l">
              <a:buFont typeface="+mj-lt"/>
              <a:buAutoNum type="arabicPeriod"/>
            </a:pPr>
            <a:r>
              <a:rPr lang="en-US" b="0" i="0" dirty="0">
                <a:effectLst/>
                <a:latin typeface="Söhne"/>
              </a:rPr>
              <a:t>Now, let's say you are sorting out colored marbles into two buckets: red and blue. Precision is like measuring how many of the marbles you put into the red bucket are actually red. If you put 4 red marbles and 1 blue marble in the red bucket, your precision is 80% (4 out of 5). In terms of a model, precision tells you how many of the predicted positive instances are actually positive.</a:t>
            </a:r>
          </a:p>
          <a:p>
            <a:pPr algn="l">
              <a:buFont typeface="+mj-lt"/>
              <a:buAutoNum type="arabicPeriod"/>
            </a:pPr>
            <a:r>
              <a:rPr lang="en-US" b="1" i="0" dirty="0">
                <a:effectLst/>
                <a:latin typeface="Söhne"/>
              </a:rPr>
              <a:t>Recall:</a:t>
            </a:r>
            <a:endParaRPr lang="en-US" b="0" i="0" dirty="0">
              <a:effectLst/>
              <a:latin typeface="Söhne"/>
            </a:endParaRPr>
          </a:p>
          <a:p>
            <a:pPr algn="l">
              <a:buFont typeface="+mj-lt"/>
              <a:buAutoNum type="arabicPeriod"/>
            </a:pPr>
            <a:r>
              <a:rPr lang="en-US" b="0" i="0" dirty="0">
                <a:effectLst/>
                <a:latin typeface="Söhne"/>
              </a:rPr>
              <a:t>Continuing with the marble analogy, recall is like measuring how many of the actual red marbles you managed to put in the red bucket. If there are 6 red marbles in total and you put 4 of them in the red bucket, your recall is 67% (4 out of 6). In the context of a model, recall tells you how many of the actual positive instances your model managed to capture.</a:t>
            </a:r>
          </a:p>
        </p:txBody>
      </p:sp>
      <p:sp>
        <p:nvSpPr>
          <p:cNvPr id="4" name="Slide Number Placeholder 3"/>
          <p:cNvSpPr>
            <a:spLocks noGrp="1"/>
          </p:cNvSpPr>
          <p:nvPr>
            <p:ph type="sldNum" sz="quarter" idx="5"/>
          </p:nvPr>
        </p:nvSpPr>
        <p:spPr/>
        <p:txBody>
          <a:bodyPr/>
          <a:lstStyle/>
          <a:p>
            <a:fld id="{33407EF2-5246-44AD-9431-BDE7BEEBCB75}" type="slidenum">
              <a:rPr lang="en-US" smtClean="0"/>
              <a:t>5</a:t>
            </a:fld>
            <a:endParaRPr lang="en-US"/>
          </a:p>
        </p:txBody>
      </p:sp>
    </p:spTree>
    <p:extLst>
      <p:ext uri="{BB962C8B-B14F-4D97-AF65-F5344CB8AC3E}">
        <p14:creationId xmlns:p14="http://schemas.microsoft.com/office/powerpoint/2010/main" val="339711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SMOTE generates synthetic examples by finding the neighbors of existing minority class examples and creating new samples along the lines connecting them. This helps in training machine learning models to better recognize and handle the minority class.</a:t>
            </a:r>
          </a:p>
          <a:p>
            <a:endParaRPr lang="en-US" b="0" i="0" dirty="0">
              <a:solidFill>
                <a:srgbClr val="0F0F0F"/>
              </a:solidFill>
              <a:effectLst/>
              <a:latin typeface="Söhne"/>
            </a:endParaRPr>
          </a:p>
          <a:p>
            <a:r>
              <a:rPr lang="en-US" b="0" i="0" dirty="0">
                <a:solidFill>
                  <a:srgbClr val="0F0F0F"/>
                </a:solidFill>
                <a:effectLst/>
                <a:latin typeface="Söhne"/>
              </a:rPr>
              <a:t>Blends features from other minority examples to create more new samples.</a:t>
            </a:r>
          </a:p>
          <a:p>
            <a:pPr lvl="1"/>
            <a:endParaRPr lang="en-US" b="0" i="0" dirty="0">
              <a:solidFill>
                <a:srgbClr val="0F0F0F"/>
              </a:solidFill>
              <a:effectLst/>
              <a:latin typeface="Söhne"/>
            </a:endParaRPr>
          </a:p>
          <a:p>
            <a:pPr lvl="1"/>
            <a:endParaRPr lang="en-US" b="0" i="0" dirty="0">
              <a:solidFill>
                <a:srgbClr val="0F0F0F"/>
              </a:solidFill>
              <a:effectLst/>
              <a:latin typeface="Söhne"/>
            </a:endParaRPr>
          </a:p>
          <a:p>
            <a:pPr lvl="1"/>
            <a:r>
              <a:rPr lang="en-US" b="0" i="0" dirty="0">
                <a:solidFill>
                  <a:srgbClr val="0F0F0F"/>
                </a:solidFill>
                <a:effectLst/>
                <a:latin typeface="Söhne"/>
              </a:rPr>
              <a:t>Model 1</a:t>
            </a:r>
          </a:p>
          <a:p>
            <a:pPr lvl="1"/>
            <a:r>
              <a:rPr lang="en-US" dirty="0"/>
              <a:t>Accuracy score: 83%</a:t>
            </a:r>
          </a:p>
          <a:p>
            <a:pPr lvl="2"/>
            <a:r>
              <a:rPr lang="en-US" dirty="0"/>
              <a:t>317,601 of 381,856 correct</a:t>
            </a:r>
          </a:p>
          <a:p>
            <a:pPr lvl="1"/>
            <a:r>
              <a:rPr lang="en-US" dirty="0"/>
              <a:t>Precision</a:t>
            </a:r>
          </a:p>
          <a:p>
            <a:pPr lvl="2"/>
            <a:r>
              <a:rPr lang="en-US" dirty="0"/>
              <a:t>Paid in Full:  0.84</a:t>
            </a:r>
          </a:p>
          <a:p>
            <a:pPr lvl="2"/>
            <a:r>
              <a:rPr lang="en-US" dirty="0"/>
              <a:t>Charged Off: 0.40</a:t>
            </a:r>
          </a:p>
          <a:p>
            <a:pPr lvl="1"/>
            <a:r>
              <a:rPr lang="en-US" dirty="0"/>
              <a:t>Recall</a:t>
            </a:r>
          </a:p>
          <a:p>
            <a:pPr lvl="2"/>
            <a:r>
              <a:rPr lang="en-US" dirty="0"/>
              <a:t>Paid in Full: 0.99 </a:t>
            </a:r>
          </a:p>
          <a:p>
            <a:pPr lvl="2"/>
            <a:r>
              <a:rPr lang="en-US" dirty="0"/>
              <a:t>Charged Off: 0.02</a:t>
            </a:r>
          </a:p>
          <a:p>
            <a:endParaRPr lang="en-US" dirty="0"/>
          </a:p>
        </p:txBody>
      </p:sp>
      <p:sp>
        <p:nvSpPr>
          <p:cNvPr id="4" name="Slide Number Placeholder 3"/>
          <p:cNvSpPr>
            <a:spLocks noGrp="1"/>
          </p:cNvSpPr>
          <p:nvPr>
            <p:ph type="sldNum" sz="quarter" idx="5"/>
          </p:nvPr>
        </p:nvSpPr>
        <p:spPr/>
        <p:txBody>
          <a:bodyPr/>
          <a:lstStyle/>
          <a:p>
            <a:fld id="{33407EF2-5246-44AD-9431-BDE7BEEBCB75}" type="slidenum">
              <a:rPr lang="en-US" smtClean="0"/>
              <a:t>6</a:t>
            </a:fld>
            <a:endParaRPr lang="en-US"/>
          </a:p>
        </p:txBody>
      </p:sp>
    </p:spTree>
    <p:extLst>
      <p:ext uri="{BB962C8B-B14F-4D97-AF65-F5344CB8AC3E}">
        <p14:creationId xmlns:p14="http://schemas.microsoft.com/office/powerpoint/2010/main" val="1502087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F0F0F"/>
                </a:solidFill>
                <a:effectLst/>
                <a:latin typeface="Söhne"/>
              </a:rPr>
              <a:t>NearMiss</a:t>
            </a:r>
            <a:r>
              <a:rPr lang="en-US" b="0" i="0" dirty="0">
                <a:solidFill>
                  <a:srgbClr val="0F0F0F"/>
                </a:solidFill>
                <a:effectLst/>
                <a:latin typeface="Söhne"/>
              </a:rPr>
              <a:t> selects examples from the majority class that are close to the decision boundary (the line that separates the two classes). By doing this, it aims to balance the class distribution and improve the model's ability to predict the minority class.</a:t>
            </a:r>
          </a:p>
          <a:p>
            <a:endParaRPr lang="en-US" b="0" i="0" dirty="0">
              <a:solidFill>
                <a:srgbClr val="0F0F0F"/>
              </a:solidFill>
              <a:effectLst/>
              <a:latin typeface="Söhne"/>
            </a:endParaRPr>
          </a:p>
          <a:p>
            <a:r>
              <a:rPr lang="en-US" b="0" i="0" dirty="0">
                <a:solidFill>
                  <a:srgbClr val="0F0F0F"/>
                </a:solidFill>
                <a:effectLst/>
                <a:latin typeface="Söhne"/>
              </a:rPr>
              <a:t>Picture a classroom with two types of students: "math lovers" and "history buffs." If there are way more math lovers, </a:t>
            </a:r>
            <a:r>
              <a:rPr lang="en-US" b="0" i="0" dirty="0" err="1">
                <a:solidFill>
                  <a:srgbClr val="0F0F0F"/>
                </a:solidFill>
                <a:effectLst/>
                <a:latin typeface="Söhne"/>
              </a:rPr>
              <a:t>NearMiss</a:t>
            </a:r>
            <a:r>
              <a:rPr lang="en-US" b="0" i="0" dirty="0">
                <a:solidFill>
                  <a:srgbClr val="0F0F0F"/>
                </a:solidFill>
                <a:effectLst/>
                <a:latin typeface="Söhne"/>
              </a:rPr>
              <a:t> is the teacher who says, "Let's make things even" and decides to remove some of the math lovers from the class so that you have an equal number of both.</a:t>
            </a:r>
          </a:p>
          <a:p>
            <a:endParaRPr lang="en-US" b="0" i="0" dirty="0">
              <a:solidFill>
                <a:srgbClr val="0F0F0F"/>
              </a:solidFill>
              <a:effectLst/>
              <a:latin typeface="Söhne"/>
            </a:endParaRPr>
          </a:p>
          <a:p>
            <a:pPr lvl="1"/>
            <a:endParaRPr lang="en-US" dirty="0"/>
          </a:p>
          <a:p>
            <a:pPr lvl="1"/>
            <a:r>
              <a:rPr lang="en-US" dirty="0"/>
              <a:t>SMOTE Model</a:t>
            </a:r>
          </a:p>
          <a:p>
            <a:pPr lvl="1"/>
            <a:r>
              <a:rPr lang="en-US" dirty="0"/>
              <a:t>Accuracy score: 72%</a:t>
            </a:r>
          </a:p>
          <a:p>
            <a:pPr lvl="2"/>
            <a:r>
              <a:rPr lang="en-US" dirty="0"/>
              <a:t>274,936 of 381,856 correct</a:t>
            </a:r>
          </a:p>
          <a:p>
            <a:pPr lvl="1"/>
            <a:r>
              <a:rPr lang="en-US" dirty="0"/>
              <a:t>Precision</a:t>
            </a:r>
          </a:p>
          <a:p>
            <a:pPr lvl="2"/>
            <a:r>
              <a:rPr lang="en-US" dirty="0"/>
              <a:t>Paid in Full:  0.94</a:t>
            </a:r>
          </a:p>
          <a:p>
            <a:pPr lvl="2"/>
            <a:r>
              <a:rPr lang="en-US" dirty="0"/>
              <a:t>Charged Off: 0.35</a:t>
            </a:r>
          </a:p>
          <a:p>
            <a:pPr lvl="1"/>
            <a:r>
              <a:rPr lang="en-US" dirty="0"/>
              <a:t>Recall</a:t>
            </a:r>
          </a:p>
          <a:p>
            <a:pPr lvl="2"/>
            <a:r>
              <a:rPr lang="en-US" dirty="0"/>
              <a:t>Paid in Full: 0.71</a:t>
            </a:r>
          </a:p>
          <a:p>
            <a:pPr lvl="2"/>
            <a:r>
              <a:rPr lang="en-US" dirty="0"/>
              <a:t>Charged Off: 0.79</a:t>
            </a:r>
          </a:p>
          <a:p>
            <a:pPr lvl="1"/>
            <a:endParaRPr lang="en-US" dirty="0"/>
          </a:p>
          <a:p>
            <a:pPr lvl="1"/>
            <a:endParaRPr lang="en-US" dirty="0"/>
          </a:p>
          <a:p>
            <a:pPr lvl="1"/>
            <a:r>
              <a:rPr lang="en-US" dirty="0"/>
              <a:t>Model 1</a:t>
            </a:r>
          </a:p>
          <a:p>
            <a:pPr lvl="1"/>
            <a:r>
              <a:rPr lang="en-US" dirty="0"/>
              <a:t>Accuracy score: 83%</a:t>
            </a:r>
          </a:p>
          <a:p>
            <a:pPr lvl="2"/>
            <a:r>
              <a:rPr lang="en-US" dirty="0"/>
              <a:t>317,601 of 381,856 correct</a:t>
            </a:r>
          </a:p>
          <a:p>
            <a:pPr lvl="1"/>
            <a:r>
              <a:rPr lang="en-US" dirty="0"/>
              <a:t>Precision</a:t>
            </a:r>
          </a:p>
          <a:p>
            <a:pPr lvl="2"/>
            <a:r>
              <a:rPr lang="en-US" dirty="0"/>
              <a:t>Paid in Full:  0.84</a:t>
            </a:r>
          </a:p>
          <a:p>
            <a:pPr lvl="2"/>
            <a:r>
              <a:rPr lang="en-US" dirty="0"/>
              <a:t>Charged Off: 0.40</a:t>
            </a:r>
          </a:p>
          <a:p>
            <a:pPr lvl="1"/>
            <a:r>
              <a:rPr lang="en-US" dirty="0"/>
              <a:t>Recall</a:t>
            </a:r>
          </a:p>
          <a:p>
            <a:pPr lvl="2"/>
            <a:r>
              <a:rPr lang="en-US" dirty="0"/>
              <a:t>Paid in Full: 0.99 </a:t>
            </a:r>
          </a:p>
          <a:p>
            <a:pPr lvl="2"/>
            <a:r>
              <a:rPr lang="en-US" dirty="0"/>
              <a:t>Charged Off: 0.02</a:t>
            </a:r>
          </a:p>
          <a:p>
            <a:endParaRPr lang="en-US" dirty="0"/>
          </a:p>
        </p:txBody>
      </p:sp>
      <p:sp>
        <p:nvSpPr>
          <p:cNvPr id="4" name="Slide Number Placeholder 3"/>
          <p:cNvSpPr>
            <a:spLocks noGrp="1"/>
          </p:cNvSpPr>
          <p:nvPr>
            <p:ph type="sldNum" sz="quarter" idx="5"/>
          </p:nvPr>
        </p:nvSpPr>
        <p:spPr/>
        <p:txBody>
          <a:bodyPr/>
          <a:lstStyle/>
          <a:p>
            <a:fld id="{33407EF2-5246-44AD-9431-BDE7BEEBCB75}" type="slidenum">
              <a:rPr lang="en-US" smtClean="0"/>
              <a:t>7</a:t>
            </a:fld>
            <a:endParaRPr lang="en-US"/>
          </a:p>
        </p:txBody>
      </p:sp>
    </p:spTree>
    <p:extLst>
      <p:ext uri="{BB962C8B-B14F-4D97-AF65-F5344CB8AC3E}">
        <p14:creationId xmlns:p14="http://schemas.microsoft.com/office/powerpoint/2010/main" val="1679605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A455C6-D964-4946-B7BC-386540F65273}"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2558903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209232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1423782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9148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1041161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5A455C6-D964-4946-B7BC-386540F65273}" type="datetimeFigureOut">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899492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5A455C6-D964-4946-B7BC-386540F65273}" type="datetimeFigureOut">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126345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455C6-D964-4946-B7BC-386540F65273}"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489320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455C6-D964-4946-B7BC-386540F65273}"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368516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455C6-D964-4946-B7BC-386540F65273}"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228792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455C6-D964-4946-B7BC-386540F65273}"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1543520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4150462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A455C6-D964-4946-B7BC-386540F65273}" type="datetimeFigureOut">
              <a:rPr lang="en-US" smtClean="0"/>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291391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A455C6-D964-4946-B7BC-386540F65273}" type="datetimeFigureOut">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1304803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455C6-D964-4946-B7BC-386540F65273}" type="datetimeFigureOut">
              <a:rPr lang="en-US" smtClean="0"/>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399689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421093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A455C6-D964-4946-B7BC-386540F65273}"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CC4F67-1CC9-4DD0-A1AA-303AEA2CE289}" type="slidenum">
              <a:rPr lang="en-US" smtClean="0"/>
              <a:t>‹#›</a:t>
            </a:fld>
            <a:endParaRPr lang="en-US"/>
          </a:p>
        </p:txBody>
      </p:sp>
    </p:spTree>
    <p:extLst>
      <p:ext uri="{BB962C8B-B14F-4D97-AF65-F5344CB8AC3E}">
        <p14:creationId xmlns:p14="http://schemas.microsoft.com/office/powerpoint/2010/main" val="3593167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A455C6-D964-4946-B7BC-386540F65273}" type="datetimeFigureOut">
              <a:rPr lang="en-US" smtClean="0"/>
              <a:t>11/18/2023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CCC4F67-1CC9-4DD0-A1AA-303AEA2CE289}" type="slidenum">
              <a:rPr lang="en-US" smtClean="0"/>
              <a:t>‹#›</a:t>
            </a:fld>
            <a:endParaRPr lang="en-US"/>
          </a:p>
        </p:txBody>
      </p:sp>
    </p:spTree>
    <p:extLst>
      <p:ext uri="{BB962C8B-B14F-4D97-AF65-F5344CB8AC3E}">
        <p14:creationId xmlns:p14="http://schemas.microsoft.com/office/powerpoint/2010/main" val="757401409"/>
      </p:ext>
    </p:extLst>
  </p:cSld>
  <p:clrMap bg1="dk1" tx1="lt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hyperlink" Target="https://data.sba.gov/dataset/7-a-504-foia" TargetMode="Externa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DC98-A33B-67EA-B704-C669D422C8AF}"/>
              </a:ext>
            </a:extLst>
          </p:cNvPr>
          <p:cNvSpPr>
            <a:spLocks noGrp="1"/>
          </p:cNvSpPr>
          <p:nvPr>
            <p:ph type="ctrTitle"/>
          </p:nvPr>
        </p:nvSpPr>
        <p:spPr/>
        <p:txBody>
          <a:bodyPr>
            <a:normAutofit/>
          </a:bodyPr>
          <a:lstStyle/>
          <a:p>
            <a:r>
              <a:rPr lang="en-US" sz="3600" dirty="0"/>
              <a:t>Small Business Administration Loan Data:</a:t>
            </a:r>
            <a:br>
              <a:rPr lang="en-US" dirty="0"/>
            </a:br>
            <a:r>
              <a:rPr lang="en-US" sz="2800" dirty="0"/>
              <a:t>An Analysis on The Risk of Non-Payment</a:t>
            </a:r>
            <a:endParaRPr lang="en-US" sz="3200" dirty="0"/>
          </a:p>
        </p:txBody>
      </p:sp>
      <p:sp>
        <p:nvSpPr>
          <p:cNvPr id="3" name="Subtitle 2">
            <a:extLst>
              <a:ext uri="{FF2B5EF4-FFF2-40B4-BE49-F238E27FC236}">
                <a16:creationId xmlns:a16="http://schemas.microsoft.com/office/drawing/2014/main" id="{E2FE8432-F27C-A1D9-C520-427DF21F83DB}"/>
              </a:ext>
            </a:extLst>
          </p:cNvPr>
          <p:cNvSpPr>
            <a:spLocks noGrp="1"/>
          </p:cNvSpPr>
          <p:nvPr>
            <p:ph type="subTitle" idx="1"/>
          </p:nvPr>
        </p:nvSpPr>
        <p:spPr/>
        <p:txBody>
          <a:bodyPr>
            <a:normAutofit/>
          </a:bodyPr>
          <a:lstStyle/>
          <a:p>
            <a:r>
              <a:rPr lang="en-US" sz="1600" dirty="0"/>
              <a:t>Created by Kevin Arnold, Brittany Roberts, and Sebastian </a:t>
            </a:r>
            <a:r>
              <a:rPr lang="en-US" sz="1600" dirty="0" err="1"/>
              <a:t>Rolett</a:t>
            </a:r>
            <a:endParaRPr lang="en-US" sz="1600" dirty="0"/>
          </a:p>
        </p:txBody>
      </p:sp>
      <p:pic>
        <p:nvPicPr>
          <p:cNvPr id="19" name="Audio 18">
            <a:hlinkClick r:id="" action="ppaction://media"/>
            <a:extLst>
              <a:ext uri="{FF2B5EF4-FFF2-40B4-BE49-F238E27FC236}">
                <a16:creationId xmlns:a16="http://schemas.microsoft.com/office/drawing/2014/main" id="{B0565869-5C33-4EF5-7A24-4D27031C04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3200358"/>
      </p:ext>
    </p:extLst>
  </p:cSld>
  <p:clrMapOvr>
    <a:masterClrMapping/>
  </p:clrMapOvr>
  <mc:AlternateContent xmlns:mc="http://schemas.openxmlformats.org/markup-compatibility/2006">
    <mc:Choice xmlns:p14="http://schemas.microsoft.com/office/powerpoint/2010/main" Requires="p14">
      <p:transition spd="slow" p14:dur="2000" advTm="16685"/>
    </mc:Choice>
    <mc:Fallback>
      <p:transition spd="slow" advTm="16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391F-DFBE-56E5-D17D-45398828D86C}"/>
              </a:ext>
            </a:extLst>
          </p:cNvPr>
          <p:cNvSpPr>
            <a:spLocks noGrp="1"/>
          </p:cNvSpPr>
          <p:nvPr>
            <p:ph type="title"/>
          </p:nvPr>
        </p:nvSpPr>
        <p:spPr/>
        <p:txBody>
          <a:bodyPr/>
          <a:lstStyle/>
          <a:p>
            <a:r>
              <a:rPr lang="en-US" sz="4400" dirty="0"/>
              <a:t>Agenda</a:t>
            </a:r>
            <a:endParaRPr lang="en-US" dirty="0"/>
          </a:p>
        </p:txBody>
      </p:sp>
      <p:sp>
        <p:nvSpPr>
          <p:cNvPr id="3" name="Content Placeholder 2">
            <a:extLst>
              <a:ext uri="{FF2B5EF4-FFF2-40B4-BE49-F238E27FC236}">
                <a16:creationId xmlns:a16="http://schemas.microsoft.com/office/drawing/2014/main" id="{359762DB-76B3-A7BE-BD28-914D68D6842C}"/>
              </a:ext>
            </a:extLst>
          </p:cNvPr>
          <p:cNvSpPr>
            <a:spLocks noGrp="1"/>
          </p:cNvSpPr>
          <p:nvPr>
            <p:ph idx="1"/>
          </p:nvPr>
        </p:nvSpPr>
        <p:spPr/>
        <p:txBody>
          <a:bodyPr/>
          <a:lstStyle/>
          <a:p>
            <a:pPr marL="342900" indent="-342900">
              <a:buFont typeface="+mj-lt"/>
              <a:buAutoNum type="arabicPeriod"/>
            </a:pPr>
            <a:r>
              <a:rPr lang="en-US" dirty="0"/>
              <a:t>Data Sources Utilized</a:t>
            </a:r>
          </a:p>
          <a:p>
            <a:pPr marL="342900" indent="-342900">
              <a:buFont typeface="+mj-lt"/>
              <a:buAutoNum type="arabicPeriod"/>
            </a:pPr>
            <a:r>
              <a:rPr lang="en-US" dirty="0"/>
              <a:t>Creation of Model</a:t>
            </a:r>
          </a:p>
          <a:p>
            <a:pPr marL="342900" indent="-342900">
              <a:buFont typeface="+mj-lt"/>
              <a:buAutoNum type="arabicPeriod"/>
            </a:pPr>
            <a:r>
              <a:rPr lang="en-US" dirty="0"/>
              <a:t>Performance of Model</a:t>
            </a:r>
          </a:p>
          <a:p>
            <a:pPr marL="342900" indent="-342900">
              <a:buFont typeface="+mj-lt"/>
              <a:buAutoNum type="arabicPeriod"/>
            </a:pPr>
            <a:r>
              <a:rPr lang="en-US" dirty="0"/>
              <a:t>Summary</a:t>
            </a:r>
          </a:p>
          <a:p>
            <a:pPr marL="342900" indent="-342900">
              <a:buFont typeface="+mj-lt"/>
              <a:buAutoNum type="arabicPeriod"/>
            </a:pPr>
            <a:r>
              <a:rPr lang="en-US" dirty="0"/>
              <a:t>Q&amp;A</a:t>
            </a:r>
          </a:p>
        </p:txBody>
      </p:sp>
      <p:pic>
        <p:nvPicPr>
          <p:cNvPr id="12" name="Audio 11">
            <a:hlinkClick r:id="" action="ppaction://media"/>
            <a:extLst>
              <a:ext uri="{FF2B5EF4-FFF2-40B4-BE49-F238E27FC236}">
                <a16:creationId xmlns:a16="http://schemas.microsoft.com/office/drawing/2014/main" id="{2418D23D-EC96-5E16-1D4B-5D27B18EC1A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9762152"/>
      </p:ext>
    </p:extLst>
  </p:cSld>
  <p:clrMapOvr>
    <a:masterClrMapping/>
  </p:clrMapOvr>
  <mc:AlternateContent xmlns:mc="http://schemas.openxmlformats.org/markup-compatibility/2006">
    <mc:Choice xmlns:p14="http://schemas.microsoft.com/office/powerpoint/2010/main" Requires="p14">
      <p:transition spd="slow" p14:dur="2000" advTm="16234"/>
    </mc:Choice>
    <mc:Fallback>
      <p:transition spd="slow" advTm="16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4F83-2C9B-E708-28AC-6833803E1684}"/>
              </a:ext>
            </a:extLst>
          </p:cNvPr>
          <p:cNvSpPr>
            <a:spLocks noGrp="1"/>
          </p:cNvSpPr>
          <p:nvPr>
            <p:ph type="title"/>
          </p:nvPr>
        </p:nvSpPr>
        <p:spPr/>
        <p:txBody>
          <a:bodyPr/>
          <a:lstStyle/>
          <a:p>
            <a:r>
              <a:rPr lang="en-US" dirty="0"/>
              <a:t>Data Sources Utilized</a:t>
            </a:r>
          </a:p>
        </p:txBody>
      </p:sp>
      <p:sp>
        <p:nvSpPr>
          <p:cNvPr id="3" name="Content Placeholder 2">
            <a:extLst>
              <a:ext uri="{FF2B5EF4-FFF2-40B4-BE49-F238E27FC236}">
                <a16:creationId xmlns:a16="http://schemas.microsoft.com/office/drawing/2014/main" id="{1C5908B3-06AC-7F6A-C4F2-8EEF5B63DFD6}"/>
              </a:ext>
            </a:extLst>
          </p:cNvPr>
          <p:cNvSpPr>
            <a:spLocks noGrp="1"/>
          </p:cNvSpPr>
          <p:nvPr>
            <p:ph sz="half" idx="1"/>
          </p:nvPr>
        </p:nvSpPr>
        <p:spPr/>
        <p:txBody>
          <a:bodyPr>
            <a:normAutofit/>
          </a:bodyPr>
          <a:lstStyle/>
          <a:p>
            <a:r>
              <a:rPr lang="en-US" dirty="0"/>
              <a:t>Data Sources</a:t>
            </a:r>
          </a:p>
          <a:p>
            <a:pPr lvl="1"/>
            <a:r>
              <a:rPr lang="en-US" dirty="0">
                <a:hlinkClick r:id="rId5"/>
              </a:rPr>
              <a:t>SBA Loan Data</a:t>
            </a:r>
            <a:endParaRPr lang="en-US" dirty="0"/>
          </a:p>
          <a:p>
            <a:pPr lvl="2"/>
            <a:r>
              <a:rPr lang="en-US" dirty="0"/>
              <a:t>FOIA - 7(a)(FY1991-FY1999) as of 230930.csv</a:t>
            </a:r>
          </a:p>
          <a:p>
            <a:pPr lvl="2"/>
            <a:r>
              <a:rPr lang="en-US" dirty="0"/>
              <a:t>FOIA - 7(a)(FY2000-FY2009) as of 230930.csv</a:t>
            </a:r>
          </a:p>
          <a:p>
            <a:pPr lvl="2"/>
            <a:r>
              <a:rPr lang="en-US" dirty="0"/>
              <a:t>FOIA - 7(a)(FY2010-FY20199) as of 230930.csv</a:t>
            </a:r>
          </a:p>
          <a:p>
            <a:pPr lvl="2"/>
            <a:r>
              <a:rPr lang="en-US" dirty="0"/>
              <a:t>FOIA - 7(a)(FY2020-Present) as of 230930.csv</a:t>
            </a:r>
          </a:p>
          <a:p>
            <a:pPr lvl="2"/>
            <a:r>
              <a:rPr lang="en-US" dirty="0"/>
              <a:t>16 columns with 1,272,851 rows</a:t>
            </a:r>
          </a:p>
          <a:p>
            <a:pPr lvl="2"/>
            <a:endParaRPr lang="en-US" dirty="0"/>
          </a:p>
          <a:p>
            <a:pPr lvl="2"/>
            <a:endParaRPr lang="en-US" dirty="0"/>
          </a:p>
          <a:p>
            <a:pPr marL="0" indent="0">
              <a:buNone/>
            </a:pPr>
            <a:endParaRPr lang="en-US" dirty="0"/>
          </a:p>
        </p:txBody>
      </p:sp>
      <p:pic>
        <p:nvPicPr>
          <p:cNvPr id="6" name="Content Placeholder 5" descr="A blue and red logo&#10;&#10;Description automatically generated">
            <a:extLst>
              <a:ext uri="{FF2B5EF4-FFF2-40B4-BE49-F238E27FC236}">
                <a16:creationId xmlns:a16="http://schemas.microsoft.com/office/drawing/2014/main" id="{7E000E4D-10E9-E55A-BE38-D5908B3555EC}"/>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701126" y="2579131"/>
            <a:ext cx="2503376" cy="2722422"/>
          </a:xfrm>
        </p:spPr>
      </p:pic>
      <p:pic>
        <p:nvPicPr>
          <p:cNvPr id="12" name="Audio 11">
            <a:hlinkClick r:id="" action="ppaction://media"/>
            <a:extLst>
              <a:ext uri="{FF2B5EF4-FFF2-40B4-BE49-F238E27FC236}">
                <a16:creationId xmlns:a16="http://schemas.microsoft.com/office/drawing/2014/main" id="{5999AD70-7F43-F12A-E251-598F2539034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8142000"/>
      </p:ext>
    </p:extLst>
  </p:cSld>
  <p:clrMapOvr>
    <a:masterClrMapping/>
  </p:clrMapOvr>
  <mc:AlternateContent xmlns:mc="http://schemas.openxmlformats.org/markup-compatibility/2006">
    <mc:Choice xmlns:p14="http://schemas.microsoft.com/office/powerpoint/2010/main" Requires="p14">
      <p:transition spd="slow" p14:dur="2000" advTm="40869"/>
    </mc:Choice>
    <mc:Fallback>
      <p:transition spd="slow" advTm="40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AAF8-E8C8-B86D-5033-A327B22850AD}"/>
              </a:ext>
            </a:extLst>
          </p:cNvPr>
          <p:cNvSpPr>
            <a:spLocks noGrp="1"/>
          </p:cNvSpPr>
          <p:nvPr>
            <p:ph type="title"/>
          </p:nvPr>
        </p:nvSpPr>
        <p:spPr/>
        <p:txBody>
          <a:bodyPr/>
          <a:lstStyle/>
          <a:p>
            <a:r>
              <a:rPr lang="en-US" dirty="0"/>
              <a:t>Creation of Model</a:t>
            </a:r>
          </a:p>
        </p:txBody>
      </p:sp>
      <p:sp>
        <p:nvSpPr>
          <p:cNvPr id="3" name="Content Placeholder 2">
            <a:extLst>
              <a:ext uri="{FF2B5EF4-FFF2-40B4-BE49-F238E27FC236}">
                <a16:creationId xmlns:a16="http://schemas.microsoft.com/office/drawing/2014/main" id="{45F5A822-B641-7CE1-6FC7-56D4906FB1D5}"/>
              </a:ext>
            </a:extLst>
          </p:cNvPr>
          <p:cNvSpPr>
            <a:spLocks noGrp="1"/>
          </p:cNvSpPr>
          <p:nvPr>
            <p:ph sz="half" idx="1"/>
          </p:nvPr>
        </p:nvSpPr>
        <p:spPr/>
        <p:txBody>
          <a:bodyPr>
            <a:normAutofit lnSpcReduction="10000"/>
          </a:bodyPr>
          <a:lstStyle/>
          <a:p>
            <a:r>
              <a:rPr lang="en-US" dirty="0"/>
              <a:t>Pre-Processing of Data</a:t>
            </a:r>
          </a:p>
          <a:p>
            <a:pPr lvl="1"/>
            <a:r>
              <a:rPr lang="en-US" dirty="0"/>
              <a:t>Datasets merged to have all dates from 10-01-1990 – present in one dataset</a:t>
            </a:r>
          </a:p>
          <a:p>
            <a:pPr lvl="1"/>
            <a:r>
              <a:rPr lang="en-US" dirty="0"/>
              <a:t>Rows were removed where </a:t>
            </a:r>
            <a:r>
              <a:rPr lang="en-US" dirty="0" err="1"/>
              <a:t>LoanStatus</a:t>
            </a:r>
            <a:r>
              <a:rPr lang="en-US" dirty="0"/>
              <a:t> column was not either Paid in Full (PIF) or Charged Off (CHGOFF)</a:t>
            </a:r>
          </a:p>
          <a:p>
            <a:pPr lvl="1"/>
            <a:r>
              <a:rPr lang="en-US" dirty="0"/>
              <a:t>Encoded </a:t>
            </a:r>
            <a:r>
              <a:rPr lang="en-US" dirty="0" err="1"/>
              <a:t>BusinessType</a:t>
            </a:r>
            <a:r>
              <a:rPr lang="en-US" dirty="0"/>
              <a:t> and </a:t>
            </a:r>
            <a:r>
              <a:rPr lang="en-US" dirty="0" err="1"/>
              <a:t>LoanStatus</a:t>
            </a:r>
            <a:r>
              <a:rPr lang="en-US" dirty="0"/>
              <a:t> for ease of use in model</a:t>
            </a:r>
          </a:p>
          <a:p>
            <a:pPr lvl="1"/>
            <a:r>
              <a:rPr lang="en-US" dirty="0"/>
              <a:t>Correlations of features to determine best features to use (Figure 1)</a:t>
            </a:r>
          </a:p>
          <a:p>
            <a:pPr lvl="2"/>
            <a:r>
              <a:rPr lang="en-US" dirty="0"/>
              <a:t>No feature had high correlation with a loan that was PIF except CHGOFF had a correlation of -1.</a:t>
            </a:r>
          </a:p>
        </p:txBody>
      </p:sp>
      <p:pic>
        <p:nvPicPr>
          <p:cNvPr id="6" name="Content Placeholder 5" descr="A colorful squares with black and white text&#10;&#10;Description automatically generated">
            <a:extLst>
              <a:ext uri="{FF2B5EF4-FFF2-40B4-BE49-F238E27FC236}">
                <a16:creationId xmlns:a16="http://schemas.microsoft.com/office/drawing/2014/main" id="{C9C85645-743E-ADF9-0C42-6A9643D3691B}"/>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5974292" y="1849364"/>
            <a:ext cx="4481512" cy="2298465"/>
          </a:xfrm>
        </p:spPr>
      </p:pic>
      <p:sp>
        <p:nvSpPr>
          <p:cNvPr id="7" name="TextBox 6">
            <a:extLst>
              <a:ext uri="{FF2B5EF4-FFF2-40B4-BE49-F238E27FC236}">
                <a16:creationId xmlns:a16="http://schemas.microsoft.com/office/drawing/2014/main" id="{5B2FE578-4779-61E4-B46F-27C9C8CB4103}"/>
              </a:ext>
            </a:extLst>
          </p:cNvPr>
          <p:cNvSpPr txBox="1"/>
          <p:nvPr/>
        </p:nvSpPr>
        <p:spPr>
          <a:xfrm>
            <a:off x="5912249" y="1604779"/>
            <a:ext cx="736099" cy="261610"/>
          </a:xfrm>
          <a:prstGeom prst="rect">
            <a:avLst/>
          </a:prstGeom>
          <a:noFill/>
        </p:spPr>
        <p:txBody>
          <a:bodyPr wrap="none" rtlCol="0">
            <a:spAutoFit/>
          </a:bodyPr>
          <a:lstStyle/>
          <a:p>
            <a:r>
              <a:rPr lang="en-US" sz="1100" dirty="0"/>
              <a:t>Figure 1</a:t>
            </a:r>
          </a:p>
        </p:txBody>
      </p:sp>
      <p:sp>
        <p:nvSpPr>
          <p:cNvPr id="8" name="TextBox 7">
            <a:extLst>
              <a:ext uri="{FF2B5EF4-FFF2-40B4-BE49-F238E27FC236}">
                <a16:creationId xmlns:a16="http://schemas.microsoft.com/office/drawing/2014/main" id="{95AD1591-9CE6-04AB-CFFA-E05EBDD5053D}"/>
              </a:ext>
            </a:extLst>
          </p:cNvPr>
          <p:cNvSpPr txBox="1"/>
          <p:nvPr/>
        </p:nvSpPr>
        <p:spPr>
          <a:xfrm>
            <a:off x="5974292" y="4270997"/>
            <a:ext cx="3647473" cy="2092881"/>
          </a:xfrm>
          <a:prstGeom prst="rect">
            <a:avLst/>
          </a:prstGeom>
          <a:noFill/>
        </p:spPr>
        <p:txBody>
          <a:bodyPr wrap="square" rtlCol="0">
            <a:spAutoFit/>
          </a:bodyPr>
          <a:lstStyle/>
          <a:p>
            <a:r>
              <a:rPr lang="en-US" sz="1600" dirty="0"/>
              <a:t>Features used in model:  </a:t>
            </a:r>
            <a:r>
              <a:rPr lang="en-US" sz="1600" dirty="0" err="1"/>
              <a:t>GrossApproval</a:t>
            </a:r>
            <a:r>
              <a:rPr lang="en-US" sz="1600" dirty="0"/>
              <a:t>, </a:t>
            </a:r>
            <a:r>
              <a:rPr lang="en-US" sz="1600" dirty="0" err="1"/>
              <a:t>ApprovalFiscalYear</a:t>
            </a:r>
            <a:r>
              <a:rPr lang="en-US" sz="1600" dirty="0"/>
              <a:t>, </a:t>
            </a:r>
            <a:r>
              <a:rPr lang="en-US" sz="1600" dirty="0" err="1"/>
              <a:t>InitialInterestRate</a:t>
            </a:r>
            <a:r>
              <a:rPr lang="en-US" sz="1600" dirty="0"/>
              <a:t>, </a:t>
            </a:r>
            <a:r>
              <a:rPr lang="en-US" sz="1600" dirty="0" err="1"/>
              <a:t>TermsinMonths</a:t>
            </a:r>
            <a:r>
              <a:rPr lang="en-US" sz="1600" dirty="0"/>
              <a:t>, </a:t>
            </a:r>
            <a:r>
              <a:rPr lang="en-US" sz="1600" dirty="0" err="1"/>
              <a:t>BusinessAge</a:t>
            </a:r>
            <a:r>
              <a:rPr lang="en-US" sz="1600" dirty="0"/>
              <a:t>, </a:t>
            </a:r>
            <a:r>
              <a:rPr lang="en-US" sz="1600" dirty="0" err="1"/>
              <a:t>JobSupported</a:t>
            </a:r>
            <a:r>
              <a:rPr lang="en-US" sz="1600" dirty="0"/>
              <a:t>, </a:t>
            </a:r>
            <a:r>
              <a:rPr lang="en-US" sz="1600" dirty="0" err="1"/>
              <a:t>BusinessType</a:t>
            </a:r>
            <a:r>
              <a:rPr lang="en-US" sz="1600" dirty="0"/>
              <a:t>(Corporation, Individual, and Partnership), and </a:t>
            </a:r>
            <a:r>
              <a:rPr lang="en-US" sz="1600" dirty="0" err="1"/>
              <a:t>LoanStatus</a:t>
            </a:r>
            <a:r>
              <a:rPr lang="en-US" sz="1600" dirty="0"/>
              <a:t>(CHGOFF and PIF)</a:t>
            </a:r>
          </a:p>
          <a:p>
            <a:endParaRPr lang="en-US" dirty="0"/>
          </a:p>
        </p:txBody>
      </p:sp>
      <p:pic>
        <p:nvPicPr>
          <p:cNvPr id="19" name="Audio 18">
            <a:hlinkClick r:id="" action="ppaction://media"/>
            <a:extLst>
              <a:ext uri="{FF2B5EF4-FFF2-40B4-BE49-F238E27FC236}">
                <a16:creationId xmlns:a16="http://schemas.microsoft.com/office/drawing/2014/main" id="{01434962-3E06-EFCC-28B4-1E73FB8F9B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3860694"/>
      </p:ext>
    </p:extLst>
  </p:cSld>
  <p:clrMapOvr>
    <a:masterClrMapping/>
  </p:clrMapOvr>
  <mc:AlternateContent xmlns:mc="http://schemas.openxmlformats.org/markup-compatibility/2006">
    <mc:Choice xmlns:p14="http://schemas.microsoft.com/office/powerpoint/2010/main" Requires="p14">
      <p:transition spd="slow" p14:dur="2000" advTm="235140"/>
    </mc:Choice>
    <mc:Fallback>
      <p:transition spd="slow" advTm="235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A56F-F772-9F6D-6D2A-7759F614C6DE}"/>
              </a:ext>
            </a:extLst>
          </p:cNvPr>
          <p:cNvSpPr>
            <a:spLocks noGrp="1"/>
          </p:cNvSpPr>
          <p:nvPr>
            <p:ph type="title"/>
          </p:nvPr>
        </p:nvSpPr>
        <p:spPr/>
        <p:txBody>
          <a:bodyPr/>
          <a:lstStyle/>
          <a:p>
            <a:r>
              <a:rPr lang="en-US" dirty="0"/>
              <a:t>Performance of Model</a:t>
            </a:r>
          </a:p>
        </p:txBody>
      </p:sp>
      <p:sp>
        <p:nvSpPr>
          <p:cNvPr id="3" name="Content Placeholder 2">
            <a:extLst>
              <a:ext uri="{FF2B5EF4-FFF2-40B4-BE49-F238E27FC236}">
                <a16:creationId xmlns:a16="http://schemas.microsoft.com/office/drawing/2014/main" id="{6A7505EB-E01C-7999-8742-9B2127DCD675}"/>
              </a:ext>
            </a:extLst>
          </p:cNvPr>
          <p:cNvSpPr>
            <a:spLocks noGrp="1"/>
          </p:cNvSpPr>
          <p:nvPr>
            <p:ph sz="half" idx="1"/>
          </p:nvPr>
        </p:nvSpPr>
        <p:spPr/>
        <p:txBody>
          <a:bodyPr>
            <a:normAutofit fontScale="92500" lnSpcReduction="20000"/>
          </a:bodyPr>
          <a:lstStyle/>
          <a:p>
            <a:r>
              <a:rPr lang="en-US" dirty="0"/>
              <a:t>Model 1</a:t>
            </a:r>
          </a:p>
          <a:p>
            <a:pPr lvl="1"/>
            <a:r>
              <a:rPr lang="en-US" dirty="0"/>
              <a:t>Logistic Regression</a:t>
            </a:r>
          </a:p>
          <a:p>
            <a:pPr lvl="2"/>
            <a:r>
              <a:rPr lang="en-US" dirty="0"/>
              <a:t>Training set: 70% of dataset</a:t>
            </a:r>
          </a:p>
          <a:p>
            <a:pPr lvl="2"/>
            <a:r>
              <a:rPr lang="en-US" dirty="0"/>
              <a:t>Test set:  30% of dataset</a:t>
            </a:r>
          </a:p>
          <a:p>
            <a:pPr lvl="1"/>
            <a:r>
              <a:rPr lang="en-US" dirty="0"/>
              <a:t>Accuracy score: 83%</a:t>
            </a:r>
          </a:p>
          <a:p>
            <a:pPr lvl="2"/>
            <a:r>
              <a:rPr lang="en-US" dirty="0"/>
              <a:t>317,601 of 381,856 correct</a:t>
            </a:r>
          </a:p>
          <a:p>
            <a:pPr lvl="1"/>
            <a:r>
              <a:rPr lang="en-US" dirty="0"/>
              <a:t>Precision</a:t>
            </a:r>
          </a:p>
          <a:p>
            <a:pPr lvl="2"/>
            <a:r>
              <a:rPr lang="en-US" dirty="0"/>
              <a:t>Paid in Full:  0.84</a:t>
            </a:r>
          </a:p>
          <a:p>
            <a:pPr lvl="2"/>
            <a:r>
              <a:rPr lang="en-US" dirty="0"/>
              <a:t>Charged Off: 0.40</a:t>
            </a:r>
          </a:p>
          <a:p>
            <a:pPr lvl="1"/>
            <a:r>
              <a:rPr lang="en-US" dirty="0"/>
              <a:t>Recall</a:t>
            </a:r>
          </a:p>
          <a:p>
            <a:pPr lvl="2"/>
            <a:r>
              <a:rPr lang="en-US" dirty="0"/>
              <a:t>Paid in Full: 0.99 </a:t>
            </a:r>
          </a:p>
          <a:p>
            <a:pPr lvl="2"/>
            <a:r>
              <a:rPr lang="en-US" dirty="0"/>
              <a:t>Charged Off: 0.02</a:t>
            </a:r>
          </a:p>
          <a:p>
            <a:pPr lvl="2"/>
            <a:endParaRPr lang="en-US" dirty="0"/>
          </a:p>
        </p:txBody>
      </p:sp>
      <p:pic>
        <p:nvPicPr>
          <p:cNvPr id="6" name="Content Placeholder 5" descr="A pie chart with a triangle and a triangle in the middle&#10;&#10;Description automatically generated">
            <a:extLst>
              <a:ext uri="{FF2B5EF4-FFF2-40B4-BE49-F238E27FC236}">
                <a16:creationId xmlns:a16="http://schemas.microsoft.com/office/drawing/2014/main" id="{AA9C73C4-B56B-57A9-B73B-2CB4145188F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126163" y="1848692"/>
            <a:ext cx="4167368" cy="3944685"/>
          </a:xfrm>
        </p:spPr>
      </p:pic>
      <p:sp>
        <p:nvSpPr>
          <p:cNvPr id="7" name="TextBox 6">
            <a:extLst>
              <a:ext uri="{FF2B5EF4-FFF2-40B4-BE49-F238E27FC236}">
                <a16:creationId xmlns:a16="http://schemas.microsoft.com/office/drawing/2014/main" id="{125A6DAC-A9CC-5A21-A8F8-3D52F93B50DD}"/>
              </a:ext>
            </a:extLst>
          </p:cNvPr>
          <p:cNvSpPr txBox="1"/>
          <p:nvPr/>
        </p:nvSpPr>
        <p:spPr>
          <a:xfrm>
            <a:off x="6065838" y="1601644"/>
            <a:ext cx="1322614" cy="261610"/>
          </a:xfrm>
          <a:prstGeom prst="rect">
            <a:avLst/>
          </a:prstGeom>
          <a:noFill/>
        </p:spPr>
        <p:txBody>
          <a:bodyPr wrap="square" rtlCol="0">
            <a:spAutoFit/>
          </a:bodyPr>
          <a:lstStyle/>
          <a:p>
            <a:r>
              <a:rPr lang="en-US" sz="1100" dirty="0"/>
              <a:t>Figure 2</a:t>
            </a:r>
          </a:p>
        </p:txBody>
      </p:sp>
      <p:pic>
        <p:nvPicPr>
          <p:cNvPr id="22" name="Audio 21">
            <a:hlinkClick r:id="" action="ppaction://media"/>
            <a:extLst>
              <a:ext uri="{FF2B5EF4-FFF2-40B4-BE49-F238E27FC236}">
                <a16:creationId xmlns:a16="http://schemas.microsoft.com/office/drawing/2014/main" id="{C94C0215-EF04-DC5A-E4EB-B14A5AB1A4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0241255"/>
      </p:ext>
    </p:extLst>
  </p:cSld>
  <p:clrMapOvr>
    <a:masterClrMapping/>
  </p:clrMapOvr>
  <mc:AlternateContent xmlns:mc="http://schemas.openxmlformats.org/markup-compatibility/2006">
    <mc:Choice xmlns:p14="http://schemas.microsoft.com/office/powerpoint/2010/main" Requires="p14">
      <p:transition spd="slow" p14:dur="2000" advTm="180782"/>
    </mc:Choice>
    <mc:Fallback>
      <p:transition spd="slow" advTm="180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7ED5-6A81-7BE5-80A6-0178196A3BD0}"/>
              </a:ext>
            </a:extLst>
          </p:cNvPr>
          <p:cNvSpPr>
            <a:spLocks noGrp="1"/>
          </p:cNvSpPr>
          <p:nvPr>
            <p:ph type="title"/>
          </p:nvPr>
        </p:nvSpPr>
        <p:spPr/>
        <p:txBody>
          <a:bodyPr/>
          <a:lstStyle/>
          <a:p>
            <a:r>
              <a:rPr lang="en-US" dirty="0"/>
              <a:t>Performance of Model</a:t>
            </a:r>
          </a:p>
        </p:txBody>
      </p:sp>
      <p:sp>
        <p:nvSpPr>
          <p:cNvPr id="3" name="Content Placeholder 2">
            <a:extLst>
              <a:ext uri="{FF2B5EF4-FFF2-40B4-BE49-F238E27FC236}">
                <a16:creationId xmlns:a16="http://schemas.microsoft.com/office/drawing/2014/main" id="{FD4DA9C8-8CA0-BDC2-BF67-A6E060FCFE4C}"/>
              </a:ext>
            </a:extLst>
          </p:cNvPr>
          <p:cNvSpPr>
            <a:spLocks noGrp="1"/>
          </p:cNvSpPr>
          <p:nvPr>
            <p:ph sz="half" idx="1"/>
          </p:nvPr>
        </p:nvSpPr>
        <p:spPr/>
        <p:txBody>
          <a:bodyPr>
            <a:normAutofit fontScale="92500" lnSpcReduction="20000"/>
          </a:bodyPr>
          <a:lstStyle/>
          <a:p>
            <a:r>
              <a:rPr lang="en-US" dirty="0"/>
              <a:t>Model - SMOTE</a:t>
            </a:r>
          </a:p>
          <a:p>
            <a:pPr lvl="1"/>
            <a:r>
              <a:rPr lang="en-US" dirty="0"/>
              <a:t>Logistic Regression</a:t>
            </a:r>
          </a:p>
          <a:p>
            <a:pPr lvl="2"/>
            <a:r>
              <a:rPr lang="en-US" dirty="0"/>
              <a:t>Training set: 70% of dataset</a:t>
            </a:r>
          </a:p>
          <a:p>
            <a:pPr lvl="2"/>
            <a:r>
              <a:rPr lang="en-US" dirty="0"/>
              <a:t>Test set:  30% of dataset</a:t>
            </a:r>
          </a:p>
          <a:p>
            <a:pPr lvl="1"/>
            <a:r>
              <a:rPr lang="en-US" dirty="0"/>
              <a:t>Accuracy score: 72%</a:t>
            </a:r>
          </a:p>
          <a:p>
            <a:pPr lvl="2"/>
            <a:r>
              <a:rPr lang="en-US" dirty="0"/>
              <a:t>274,936 of 381,856 correct</a:t>
            </a:r>
          </a:p>
          <a:p>
            <a:pPr lvl="1"/>
            <a:r>
              <a:rPr lang="en-US" dirty="0"/>
              <a:t>Precision</a:t>
            </a:r>
          </a:p>
          <a:p>
            <a:pPr lvl="2"/>
            <a:r>
              <a:rPr lang="en-US" dirty="0"/>
              <a:t>Paid in Full:  0.94</a:t>
            </a:r>
          </a:p>
          <a:p>
            <a:pPr lvl="2"/>
            <a:r>
              <a:rPr lang="en-US" dirty="0"/>
              <a:t>Charged Off: 0.35</a:t>
            </a:r>
          </a:p>
          <a:p>
            <a:pPr lvl="1"/>
            <a:r>
              <a:rPr lang="en-US" dirty="0"/>
              <a:t>Recall</a:t>
            </a:r>
          </a:p>
          <a:p>
            <a:pPr lvl="2"/>
            <a:r>
              <a:rPr lang="en-US" dirty="0"/>
              <a:t>Paid in Full: 0.71</a:t>
            </a:r>
          </a:p>
          <a:p>
            <a:pPr lvl="2"/>
            <a:r>
              <a:rPr lang="en-US" dirty="0"/>
              <a:t>Charged Off: 0.79</a:t>
            </a:r>
          </a:p>
          <a:p>
            <a:pPr marL="450000" lvl="1" indent="0">
              <a:buNone/>
            </a:pPr>
            <a:endParaRPr lang="en-US" dirty="0"/>
          </a:p>
        </p:txBody>
      </p:sp>
      <p:pic>
        <p:nvPicPr>
          <p:cNvPr id="10" name="Content Placeholder 9" descr="A pie chart with numbers and a blue circle&#10;&#10;Description automatically generated">
            <a:extLst>
              <a:ext uri="{FF2B5EF4-FFF2-40B4-BE49-F238E27FC236}">
                <a16:creationId xmlns:a16="http://schemas.microsoft.com/office/drawing/2014/main" id="{87236917-9FC5-4EA6-A4BB-2D42BF51BC35}"/>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625595" y="1731963"/>
            <a:ext cx="4219248" cy="4059237"/>
          </a:xfrm>
        </p:spPr>
      </p:pic>
      <p:sp>
        <p:nvSpPr>
          <p:cNvPr id="9" name="TextBox 8">
            <a:extLst>
              <a:ext uri="{FF2B5EF4-FFF2-40B4-BE49-F238E27FC236}">
                <a16:creationId xmlns:a16="http://schemas.microsoft.com/office/drawing/2014/main" id="{B327C374-048C-2F08-6152-B874DEE1CBCC}"/>
              </a:ext>
            </a:extLst>
          </p:cNvPr>
          <p:cNvSpPr txBox="1"/>
          <p:nvPr/>
        </p:nvSpPr>
        <p:spPr>
          <a:xfrm>
            <a:off x="6625595" y="1470353"/>
            <a:ext cx="681597" cy="261610"/>
          </a:xfrm>
          <a:prstGeom prst="rect">
            <a:avLst/>
          </a:prstGeom>
          <a:noFill/>
        </p:spPr>
        <p:txBody>
          <a:bodyPr wrap="none" rtlCol="0">
            <a:spAutoFit/>
          </a:bodyPr>
          <a:lstStyle/>
          <a:p>
            <a:r>
              <a:rPr lang="en-US" sz="1100" dirty="0"/>
              <a:t>Figure 3</a:t>
            </a:r>
          </a:p>
        </p:txBody>
      </p:sp>
      <p:pic>
        <p:nvPicPr>
          <p:cNvPr id="12" name="Audio 11">
            <a:hlinkClick r:id="" action="ppaction://media"/>
            <a:extLst>
              <a:ext uri="{FF2B5EF4-FFF2-40B4-BE49-F238E27FC236}">
                <a16:creationId xmlns:a16="http://schemas.microsoft.com/office/drawing/2014/main" id="{EC0C60DF-9B10-899C-88D8-F41DFBFB15B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1724589"/>
      </p:ext>
    </p:extLst>
  </p:cSld>
  <p:clrMapOvr>
    <a:masterClrMapping/>
  </p:clrMapOvr>
  <mc:AlternateContent xmlns:mc="http://schemas.openxmlformats.org/markup-compatibility/2006">
    <mc:Choice xmlns:p14="http://schemas.microsoft.com/office/powerpoint/2010/main" Requires="p14">
      <p:transition spd="slow" p14:dur="2000" advTm="104155"/>
    </mc:Choice>
    <mc:Fallback>
      <p:transition spd="slow" advTm="104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5A66-D129-0AFE-DD11-8000017B37B9}"/>
              </a:ext>
            </a:extLst>
          </p:cNvPr>
          <p:cNvSpPr>
            <a:spLocks noGrp="1"/>
          </p:cNvSpPr>
          <p:nvPr>
            <p:ph type="title"/>
          </p:nvPr>
        </p:nvSpPr>
        <p:spPr/>
        <p:txBody>
          <a:bodyPr/>
          <a:lstStyle/>
          <a:p>
            <a:r>
              <a:rPr lang="en-US" dirty="0"/>
              <a:t>Performance of Model</a:t>
            </a:r>
          </a:p>
        </p:txBody>
      </p:sp>
      <p:sp>
        <p:nvSpPr>
          <p:cNvPr id="3" name="Content Placeholder 2">
            <a:extLst>
              <a:ext uri="{FF2B5EF4-FFF2-40B4-BE49-F238E27FC236}">
                <a16:creationId xmlns:a16="http://schemas.microsoft.com/office/drawing/2014/main" id="{64FE6734-AC86-5724-0D05-E03EF6BC9E02}"/>
              </a:ext>
            </a:extLst>
          </p:cNvPr>
          <p:cNvSpPr>
            <a:spLocks noGrp="1"/>
          </p:cNvSpPr>
          <p:nvPr>
            <p:ph sz="half" idx="1"/>
          </p:nvPr>
        </p:nvSpPr>
        <p:spPr/>
        <p:txBody>
          <a:bodyPr>
            <a:normAutofit fontScale="92500" lnSpcReduction="20000"/>
          </a:bodyPr>
          <a:lstStyle/>
          <a:p>
            <a:r>
              <a:rPr lang="en-US" dirty="0"/>
              <a:t>Model – </a:t>
            </a:r>
            <a:r>
              <a:rPr lang="en-US" dirty="0" err="1"/>
              <a:t>NearMiss</a:t>
            </a:r>
            <a:endParaRPr lang="en-US" dirty="0"/>
          </a:p>
          <a:p>
            <a:pPr lvl="1"/>
            <a:r>
              <a:rPr lang="en-US" dirty="0"/>
              <a:t>Logistic Regression</a:t>
            </a:r>
          </a:p>
          <a:p>
            <a:pPr lvl="2"/>
            <a:r>
              <a:rPr lang="en-US" dirty="0"/>
              <a:t>Training set: 70% of dataset</a:t>
            </a:r>
          </a:p>
          <a:p>
            <a:pPr lvl="2"/>
            <a:r>
              <a:rPr lang="en-US" dirty="0"/>
              <a:t>Test set:  30% of dataset</a:t>
            </a:r>
          </a:p>
          <a:p>
            <a:pPr lvl="1"/>
            <a:r>
              <a:rPr lang="en-US" dirty="0"/>
              <a:t>Accuracy score: 59%</a:t>
            </a:r>
          </a:p>
          <a:p>
            <a:pPr lvl="2"/>
            <a:r>
              <a:rPr lang="en-US" dirty="0"/>
              <a:t>225,295 of 381,856 correct</a:t>
            </a:r>
          </a:p>
          <a:p>
            <a:pPr lvl="1"/>
            <a:r>
              <a:rPr lang="en-US" dirty="0"/>
              <a:t>Precision</a:t>
            </a:r>
          </a:p>
          <a:p>
            <a:pPr lvl="2"/>
            <a:r>
              <a:rPr lang="en-US" dirty="0"/>
              <a:t>Paid in Full:  0.89</a:t>
            </a:r>
          </a:p>
          <a:p>
            <a:pPr lvl="2"/>
            <a:r>
              <a:rPr lang="en-US" dirty="0"/>
              <a:t>Charged Off: 0.23</a:t>
            </a:r>
          </a:p>
          <a:p>
            <a:pPr lvl="1"/>
            <a:r>
              <a:rPr lang="en-US" dirty="0"/>
              <a:t>Recall</a:t>
            </a:r>
          </a:p>
          <a:p>
            <a:pPr lvl="2"/>
            <a:r>
              <a:rPr lang="en-US" dirty="0"/>
              <a:t>Paid in Full: 0.58 </a:t>
            </a:r>
          </a:p>
          <a:p>
            <a:pPr lvl="2"/>
            <a:r>
              <a:rPr lang="en-US" dirty="0"/>
              <a:t>Charged Off: 0.63</a:t>
            </a:r>
          </a:p>
          <a:p>
            <a:endParaRPr lang="en-US" dirty="0"/>
          </a:p>
        </p:txBody>
      </p:sp>
      <p:pic>
        <p:nvPicPr>
          <p:cNvPr id="6" name="Content Placeholder 5" descr="A pie chart with numbers and a blue circle&#10;&#10;Description automatically generated">
            <a:extLst>
              <a:ext uri="{FF2B5EF4-FFF2-40B4-BE49-F238E27FC236}">
                <a16:creationId xmlns:a16="http://schemas.microsoft.com/office/drawing/2014/main" id="{BDFD016E-825D-5CDF-7656-0E848B038E0A}"/>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625595" y="1731963"/>
            <a:ext cx="4219248" cy="4059237"/>
          </a:xfrm>
        </p:spPr>
      </p:pic>
      <p:sp>
        <p:nvSpPr>
          <p:cNvPr id="10" name="TextBox 9">
            <a:extLst>
              <a:ext uri="{FF2B5EF4-FFF2-40B4-BE49-F238E27FC236}">
                <a16:creationId xmlns:a16="http://schemas.microsoft.com/office/drawing/2014/main" id="{C95B1E74-271B-A1B2-B918-B6A9EDB4E797}"/>
              </a:ext>
            </a:extLst>
          </p:cNvPr>
          <p:cNvSpPr txBox="1"/>
          <p:nvPr/>
        </p:nvSpPr>
        <p:spPr>
          <a:xfrm>
            <a:off x="6625595" y="1470353"/>
            <a:ext cx="681597" cy="261610"/>
          </a:xfrm>
          <a:prstGeom prst="rect">
            <a:avLst/>
          </a:prstGeom>
          <a:noFill/>
        </p:spPr>
        <p:txBody>
          <a:bodyPr wrap="none" rtlCol="0">
            <a:spAutoFit/>
          </a:bodyPr>
          <a:lstStyle/>
          <a:p>
            <a:r>
              <a:rPr lang="en-US" sz="1100" dirty="0"/>
              <a:t>Figure 4</a:t>
            </a:r>
          </a:p>
        </p:txBody>
      </p:sp>
      <p:pic>
        <p:nvPicPr>
          <p:cNvPr id="12" name="Audio 11">
            <a:hlinkClick r:id="" action="ppaction://media"/>
            <a:extLst>
              <a:ext uri="{FF2B5EF4-FFF2-40B4-BE49-F238E27FC236}">
                <a16:creationId xmlns:a16="http://schemas.microsoft.com/office/drawing/2014/main" id="{96D72F63-E541-2224-CB40-106B4FEF32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4361501"/>
      </p:ext>
    </p:extLst>
  </p:cSld>
  <p:clrMapOvr>
    <a:masterClrMapping/>
  </p:clrMapOvr>
  <mc:AlternateContent xmlns:mc="http://schemas.openxmlformats.org/markup-compatibility/2006">
    <mc:Choice xmlns:p14="http://schemas.microsoft.com/office/powerpoint/2010/main" Requires="p14">
      <p:transition spd="slow" p14:dur="2000" advTm="107335"/>
    </mc:Choice>
    <mc:Fallback>
      <p:transition spd="slow" advTm="107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5005-3151-8255-0DA6-8FDB78E25B02}"/>
              </a:ext>
            </a:extLst>
          </p:cNvPr>
          <p:cNvSpPr>
            <a:spLocks noGrp="1"/>
          </p:cNvSpPr>
          <p:nvPr>
            <p:ph type="title"/>
          </p:nvPr>
        </p:nvSpPr>
        <p:spPr/>
        <p:txBody>
          <a:bodyPr/>
          <a:lstStyle/>
          <a:p>
            <a:r>
              <a:rPr lang="en-US" dirty="0"/>
              <a:t>Summary</a:t>
            </a:r>
          </a:p>
        </p:txBody>
      </p:sp>
      <p:graphicFrame>
        <p:nvGraphicFramePr>
          <p:cNvPr id="4" name="Content Placeholder 3">
            <a:extLst>
              <a:ext uri="{FF2B5EF4-FFF2-40B4-BE49-F238E27FC236}">
                <a16:creationId xmlns:a16="http://schemas.microsoft.com/office/drawing/2014/main" id="{9196D8F5-147A-1803-6A6A-7BF241680CBF}"/>
              </a:ext>
            </a:extLst>
          </p:cNvPr>
          <p:cNvGraphicFramePr>
            <a:graphicFrameLocks noGrp="1"/>
          </p:cNvGraphicFramePr>
          <p:nvPr>
            <p:ph idx="1"/>
            <p:extLst>
              <p:ext uri="{D42A27DB-BD31-4B8C-83A1-F6EECF244321}">
                <p14:modId xmlns:p14="http://schemas.microsoft.com/office/powerpoint/2010/main" val="2464644156"/>
              </p:ext>
            </p:extLst>
          </p:nvPr>
        </p:nvGraphicFramePr>
        <p:xfrm>
          <a:off x="2214271" y="2045472"/>
          <a:ext cx="7752809" cy="2021840"/>
        </p:xfrm>
        <a:graphic>
          <a:graphicData uri="http://schemas.openxmlformats.org/drawingml/2006/table">
            <a:tbl>
              <a:tblPr firstRow="1" bandRow="1">
                <a:tableStyleId>{5C22544A-7EE6-4342-B048-85BDC9FD1C3A}</a:tableStyleId>
              </a:tblPr>
              <a:tblGrid>
                <a:gridCol w="1770020">
                  <a:extLst>
                    <a:ext uri="{9D8B030D-6E8A-4147-A177-3AD203B41FA5}">
                      <a16:colId xmlns:a16="http://schemas.microsoft.com/office/drawing/2014/main" val="37848782"/>
                    </a:ext>
                  </a:extLst>
                </a:gridCol>
                <a:gridCol w="1726087">
                  <a:extLst>
                    <a:ext uri="{9D8B030D-6E8A-4147-A177-3AD203B41FA5}">
                      <a16:colId xmlns:a16="http://schemas.microsoft.com/office/drawing/2014/main" val="516091037"/>
                    </a:ext>
                  </a:extLst>
                </a:gridCol>
                <a:gridCol w="1951321">
                  <a:extLst>
                    <a:ext uri="{9D8B030D-6E8A-4147-A177-3AD203B41FA5}">
                      <a16:colId xmlns:a16="http://schemas.microsoft.com/office/drawing/2014/main" val="3624057328"/>
                    </a:ext>
                  </a:extLst>
                </a:gridCol>
                <a:gridCol w="2305381">
                  <a:extLst>
                    <a:ext uri="{9D8B030D-6E8A-4147-A177-3AD203B41FA5}">
                      <a16:colId xmlns:a16="http://schemas.microsoft.com/office/drawing/2014/main" val="3891427017"/>
                    </a:ext>
                  </a:extLst>
                </a:gridCol>
              </a:tblGrid>
              <a:tr h="370840">
                <a:tc>
                  <a:txBody>
                    <a:bodyPr/>
                    <a:lstStyle/>
                    <a:p>
                      <a:endParaRPr lang="en-US" dirty="0"/>
                    </a:p>
                  </a:txBody>
                  <a:tcPr marL="110154" marR="110154"/>
                </a:tc>
                <a:tc>
                  <a:txBody>
                    <a:bodyPr/>
                    <a:lstStyle/>
                    <a:p>
                      <a:r>
                        <a:rPr lang="en-US" dirty="0"/>
                        <a:t>Model 1</a:t>
                      </a:r>
                    </a:p>
                  </a:txBody>
                  <a:tcPr marL="110154" marR="110154"/>
                </a:tc>
                <a:tc>
                  <a:txBody>
                    <a:bodyPr/>
                    <a:lstStyle/>
                    <a:p>
                      <a:r>
                        <a:rPr lang="en-US" dirty="0"/>
                        <a:t>Model – SMOTE</a:t>
                      </a:r>
                    </a:p>
                  </a:txBody>
                  <a:tcPr marL="110154" marR="110154"/>
                </a:tc>
                <a:tc>
                  <a:txBody>
                    <a:bodyPr/>
                    <a:lstStyle/>
                    <a:p>
                      <a:r>
                        <a:rPr lang="en-US" dirty="0"/>
                        <a:t>Model - </a:t>
                      </a:r>
                      <a:r>
                        <a:rPr lang="en-US" dirty="0" err="1"/>
                        <a:t>NearMiss</a:t>
                      </a:r>
                      <a:endParaRPr lang="en-US" dirty="0"/>
                    </a:p>
                  </a:txBody>
                  <a:tcPr marL="110154" marR="110154"/>
                </a:tc>
                <a:extLst>
                  <a:ext uri="{0D108BD9-81ED-4DB2-BD59-A6C34878D82A}">
                    <a16:rowId xmlns:a16="http://schemas.microsoft.com/office/drawing/2014/main" val="3716260016"/>
                  </a:ext>
                </a:extLst>
              </a:tr>
              <a:tr h="370840">
                <a:tc>
                  <a:txBody>
                    <a:bodyPr/>
                    <a:lstStyle/>
                    <a:p>
                      <a:r>
                        <a:rPr lang="en-US" dirty="0"/>
                        <a:t>Accuracy</a:t>
                      </a:r>
                    </a:p>
                  </a:txBody>
                  <a:tcPr marL="110154" marR="110154"/>
                </a:tc>
                <a:tc>
                  <a:txBody>
                    <a:bodyPr/>
                    <a:lstStyle/>
                    <a:p>
                      <a:r>
                        <a:rPr lang="en-US" dirty="0"/>
                        <a:t>83%</a:t>
                      </a:r>
                    </a:p>
                  </a:txBody>
                  <a:tcPr marL="110154" marR="110154"/>
                </a:tc>
                <a:tc>
                  <a:txBody>
                    <a:bodyPr/>
                    <a:lstStyle/>
                    <a:p>
                      <a:r>
                        <a:rPr lang="en-US" dirty="0"/>
                        <a:t>72%</a:t>
                      </a:r>
                    </a:p>
                  </a:txBody>
                  <a:tcPr marL="110154" marR="110154"/>
                </a:tc>
                <a:tc>
                  <a:txBody>
                    <a:bodyPr/>
                    <a:lstStyle/>
                    <a:p>
                      <a:r>
                        <a:rPr lang="en-US" dirty="0"/>
                        <a:t>59%</a:t>
                      </a:r>
                    </a:p>
                  </a:txBody>
                  <a:tcPr marL="110154" marR="110154"/>
                </a:tc>
                <a:extLst>
                  <a:ext uri="{0D108BD9-81ED-4DB2-BD59-A6C34878D82A}">
                    <a16:rowId xmlns:a16="http://schemas.microsoft.com/office/drawing/2014/main" val="3509238853"/>
                  </a:ext>
                </a:extLst>
              </a:tr>
              <a:tr h="370840">
                <a:tc>
                  <a:txBody>
                    <a:bodyPr/>
                    <a:lstStyle/>
                    <a:p>
                      <a:r>
                        <a:rPr lang="en-US" dirty="0"/>
                        <a:t>Recall PIF: </a:t>
                      </a:r>
                    </a:p>
                    <a:p>
                      <a:r>
                        <a:rPr lang="en-US" dirty="0"/>
                        <a:t>CHGOFF:</a:t>
                      </a:r>
                    </a:p>
                  </a:txBody>
                  <a:tcPr marL="110154" marR="110154"/>
                </a:tc>
                <a:tc>
                  <a:txBody>
                    <a:bodyPr/>
                    <a:lstStyle/>
                    <a:p>
                      <a:r>
                        <a:rPr lang="en-US" dirty="0"/>
                        <a:t>0.99</a:t>
                      </a:r>
                    </a:p>
                    <a:p>
                      <a:r>
                        <a:rPr lang="en-US" dirty="0"/>
                        <a:t>0.02</a:t>
                      </a:r>
                    </a:p>
                  </a:txBody>
                  <a:tcPr marL="110154" marR="110154"/>
                </a:tc>
                <a:tc>
                  <a:txBody>
                    <a:bodyPr/>
                    <a:lstStyle/>
                    <a:p>
                      <a:r>
                        <a:rPr lang="en-US" dirty="0"/>
                        <a:t>0.71</a:t>
                      </a:r>
                    </a:p>
                    <a:p>
                      <a:r>
                        <a:rPr lang="en-US" dirty="0"/>
                        <a:t>0.79</a:t>
                      </a:r>
                    </a:p>
                  </a:txBody>
                  <a:tcPr marL="110154" marR="110154"/>
                </a:tc>
                <a:tc>
                  <a:txBody>
                    <a:bodyPr/>
                    <a:lstStyle/>
                    <a:p>
                      <a:r>
                        <a:rPr lang="en-US" dirty="0"/>
                        <a:t>0.63</a:t>
                      </a:r>
                    </a:p>
                    <a:p>
                      <a:r>
                        <a:rPr lang="en-US" dirty="0"/>
                        <a:t>0.58</a:t>
                      </a:r>
                    </a:p>
                  </a:txBody>
                  <a:tcPr marL="110154" marR="110154"/>
                </a:tc>
                <a:extLst>
                  <a:ext uri="{0D108BD9-81ED-4DB2-BD59-A6C34878D82A}">
                    <a16:rowId xmlns:a16="http://schemas.microsoft.com/office/drawing/2014/main" val="1649758059"/>
                  </a:ext>
                </a:extLst>
              </a:tr>
              <a:tr h="370840">
                <a:tc>
                  <a:txBody>
                    <a:bodyPr/>
                    <a:lstStyle/>
                    <a:p>
                      <a:r>
                        <a:rPr lang="en-US" dirty="0"/>
                        <a:t>Precision PIF:</a:t>
                      </a:r>
                    </a:p>
                    <a:p>
                      <a:r>
                        <a:rPr lang="en-US" dirty="0"/>
                        <a:t>CHGOFF:</a:t>
                      </a:r>
                    </a:p>
                  </a:txBody>
                  <a:tcPr marL="110154" marR="110154"/>
                </a:tc>
                <a:tc>
                  <a:txBody>
                    <a:bodyPr/>
                    <a:lstStyle/>
                    <a:p>
                      <a:r>
                        <a:rPr lang="en-US" dirty="0"/>
                        <a:t>0.84</a:t>
                      </a:r>
                    </a:p>
                    <a:p>
                      <a:r>
                        <a:rPr lang="en-US" dirty="0"/>
                        <a:t>0.40</a:t>
                      </a:r>
                    </a:p>
                  </a:txBody>
                  <a:tcPr marL="110154" marR="110154"/>
                </a:tc>
                <a:tc>
                  <a:txBody>
                    <a:bodyPr/>
                    <a:lstStyle/>
                    <a:p>
                      <a:r>
                        <a:rPr lang="en-US" dirty="0"/>
                        <a:t>0.94</a:t>
                      </a:r>
                    </a:p>
                    <a:p>
                      <a:r>
                        <a:rPr lang="en-US" dirty="0"/>
                        <a:t>0.35</a:t>
                      </a:r>
                    </a:p>
                  </a:txBody>
                  <a:tcPr marL="110154" marR="110154"/>
                </a:tc>
                <a:tc>
                  <a:txBody>
                    <a:bodyPr/>
                    <a:lstStyle/>
                    <a:p>
                      <a:r>
                        <a:rPr lang="en-US" dirty="0"/>
                        <a:t>0.89</a:t>
                      </a:r>
                    </a:p>
                    <a:p>
                      <a:r>
                        <a:rPr lang="en-US" dirty="0"/>
                        <a:t>0.23</a:t>
                      </a:r>
                    </a:p>
                  </a:txBody>
                  <a:tcPr marL="110154" marR="110154"/>
                </a:tc>
                <a:extLst>
                  <a:ext uri="{0D108BD9-81ED-4DB2-BD59-A6C34878D82A}">
                    <a16:rowId xmlns:a16="http://schemas.microsoft.com/office/drawing/2014/main" val="145899694"/>
                  </a:ext>
                </a:extLst>
              </a:tr>
            </a:tbl>
          </a:graphicData>
        </a:graphic>
      </p:graphicFrame>
      <p:pic>
        <p:nvPicPr>
          <p:cNvPr id="13" name="Audio 12">
            <a:hlinkClick r:id="" action="ppaction://media"/>
            <a:extLst>
              <a:ext uri="{FF2B5EF4-FFF2-40B4-BE49-F238E27FC236}">
                <a16:creationId xmlns:a16="http://schemas.microsoft.com/office/drawing/2014/main" id="{2A18C494-26DE-497A-A40B-C1C9E96C02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6260177"/>
      </p:ext>
    </p:extLst>
  </p:cSld>
  <p:clrMapOvr>
    <a:masterClrMapping/>
  </p:clrMapOvr>
  <mc:AlternateContent xmlns:mc="http://schemas.openxmlformats.org/markup-compatibility/2006">
    <mc:Choice xmlns:p14="http://schemas.microsoft.com/office/powerpoint/2010/main" Requires="p14">
      <p:transition spd="slow" p14:dur="2000" advTm="31466"/>
    </mc:Choice>
    <mc:Fallback>
      <p:transition spd="slow" advTm="31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372E-CE17-43E8-530E-C838DB0EEC2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4DDCC842-A3DE-35D8-E781-457B916EBF93}"/>
              </a:ext>
            </a:extLst>
          </p:cNvPr>
          <p:cNvSpPr>
            <a:spLocks noGrp="1"/>
          </p:cNvSpPr>
          <p:nvPr>
            <p:ph type="body" idx="1"/>
          </p:nvPr>
        </p:nvSpPr>
        <p:spPr/>
        <p:txBody>
          <a:bodyPr/>
          <a:lstStyle/>
          <a:p>
            <a:endParaRPr lang="en-US"/>
          </a:p>
        </p:txBody>
      </p:sp>
      <p:pic>
        <p:nvPicPr>
          <p:cNvPr id="11" name="Audio 10">
            <a:hlinkClick r:id="" action="ppaction://media"/>
            <a:extLst>
              <a:ext uri="{FF2B5EF4-FFF2-40B4-BE49-F238E27FC236}">
                <a16:creationId xmlns:a16="http://schemas.microsoft.com/office/drawing/2014/main" id="{D5D2C532-9DF0-62DC-46F1-92AE774BBD5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9179769"/>
      </p:ext>
    </p:extLst>
  </p:cSld>
  <p:clrMapOvr>
    <a:masterClrMapping/>
  </p:clrMapOvr>
  <mc:AlternateContent xmlns:mc="http://schemas.openxmlformats.org/markup-compatibility/2006">
    <mc:Choice xmlns:p14="http://schemas.microsoft.com/office/powerpoint/2010/main" Requires="p14">
      <p:transition spd="slow" p14:dur="2000" advTm="4939"/>
    </mc:Choice>
    <mc:Fallback>
      <p:transition spd="slow" advTm="4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241</TotalTime>
  <Words>923</Words>
  <Application>Microsoft Office PowerPoint</Application>
  <PresentationFormat>Widescreen</PresentationFormat>
  <Paragraphs>145</Paragraphs>
  <Slides>9</Slides>
  <Notes>6</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Calisto MT</vt:lpstr>
      <vt:lpstr>Söhne</vt:lpstr>
      <vt:lpstr>Wingdings 2</vt:lpstr>
      <vt:lpstr>Slate</vt:lpstr>
      <vt:lpstr>Small Business Administration Loan Data: An Analysis on The Risk of Non-Payment</vt:lpstr>
      <vt:lpstr>Agenda</vt:lpstr>
      <vt:lpstr>Data Sources Utilized</vt:lpstr>
      <vt:lpstr>Creation of Model</vt:lpstr>
      <vt:lpstr>Performance of Model</vt:lpstr>
      <vt:lpstr>Performance of Model</vt:lpstr>
      <vt:lpstr>Performance of Model</vt:lpstr>
      <vt:lpstr>Summary</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Business Administration Load Data: An Analysis on The Risk of Non-Payment</dc:title>
  <dc:creator>Brittany Roberts</dc:creator>
  <cp:lastModifiedBy>Brittany Roberts</cp:lastModifiedBy>
  <cp:revision>1</cp:revision>
  <dcterms:created xsi:type="dcterms:W3CDTF">2023-11-18T14:35:16Z</dcterms:created>
  <dcterms:modified xsi:type="dcterms:W3CDTF">2023-11-18T18:38:32Z</dcterms:modified>
</cp:coreProperties>
</file>